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 id="2147483687" r:id="rId4"/>
    <p:sldMasterId id="2147483700" r:id="rId5"/>
    <p:sldMasterId id="2147483713" r:id="rId6"/>
  </p:sldMasterIdLst>
  <p:notesMasterIdLst>
    <p:notesMasterId r:id="rId18"/>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Zm2BoLaRhzPhhaqwcsKsxT3Wy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2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customschemas.google.com/relationships/presentationmetadata" Target="meta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549539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614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559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20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723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35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08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180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191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86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707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78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32"/>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3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3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33"/>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3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4"/>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34"/>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34"/>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34"/>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34"/>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34"/>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Google Shape;64;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6"/>
        <p:cNvGrpSpPr/>
        <p:nvPr/>
      </p:nvGrpSpPr>
      <p:grpSpPr>
        <a:xfrm>
          <a:off x="0" y="0"/>
          <a:ext cx="0" cy="0"/>
          <a:chOff x="0" y="0"/>
          <a:chExt cx="0" cy="0"/>
        </a:xfrm>
      </p:grpSpPr>
      <p:sp>
        <p:nvSpPr>
          <p:cNvPr id="67" name="Google Shape;67;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3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2"/>
        <p:cNvGrpSpPr/>
        <p:nvPr/>
      </p:nvGrpSpPr>
      <p:grpSpPr>
        <a:xfrm>
          <a:off x="0" y="0"/>
          <a:ext cx="0" cy="0"/>
          <a:chOff x="0" y="0"/>
          <a:chExt cx="0" cy="0"/>
        </a:xfrm>
      </p:grpSpPr>
      <p:sp>
        <p:nvSpPr>
          <p:cNvPr id="73" name="Google Shape;73;p3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4"/>
        <p:cNvGrpSpPr/>
        <p:nvPr/>
      </p:nvGrpSpPr>
      <p:grpSpPr>
        <a:xfrm>
          <a:off x="0" y="0"/>
          <a:ext cx="0" cy="0"/>
          <a:chOff x="0" y="0"/>
          <a:chExt cx="0" cy="0"/>
        </a:xfrm>
      </p:grpSpPr>
      <p:sp>
        <p:nvSpPr>
          <p:cNvPr id="75" name="Google Shape;75;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7" name="Google Shape;77;p4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8" name="Google Shape;78;p4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4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4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4"/>
        <p:cNvGrpSpPr/>
        <p:nvPr/>
      </p:nvGrpSpPr>
      <p:grpSpPr>
        <a:xfrm>
          <a:off x="0" y="0"/>
          <a:ext cx="0" cy="0"/>
          <a:chOff x="0" y="0"/>
          <a:chExt cx="0" cy="0"/>
        </a:xfrm>
      </p:grpSpPr>
      <p:sp>
        <p:nvSpPr>
          <p:cNvPr id="85" name="Google Shape;85;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4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9"/>
        <p:cNvGrpSpPr/>
        <p:nvPr/>
      </p:nvGrpSpPr>
      <p:grpSpPr>
        <a:xfrm>
          <a:off x="0" y="0"/>
          <a:ext cx="0" cy="0"/>
          <a:chOff x="0" y="0"/>
          <a:chExt cx="0" cy="0"/>
        </a:xfrm>
      </p:grpSpPr>
      <p:sp>
        <p:nvSpPr>
          <p:cNvPr id="90" name="Google Shape;90;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4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3"/>
        <p:cNvGrpSpPr/>
        <p:nvPr/>
      </p:nvGrpSpPr>
      <p:grpSpPr>
        <a:xfrm>
          <a:off x="0" y="0"/>
          <a:ext cx="0" cy="0"/>
          <a:chOff x="0" y="0"/>
          <a:chExt cx="0" cy="0"/>
        </a:xfrm>
      </p:grpSpPr>
      <p:sp>
        <p:nvSpPr>
          <p:cNvPr id="94" name="Google Shape;94;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p4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7" name="Google Shape;97;p4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8" name="Google Shape;98;p4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9"/>
        <p:cNvGrpSpPr/>
        <p:nvPr/>
      </p:nvGrpSpPr>
      <p:grpSpPr>
        <a:xfrm>
          <a:off x="0" y="0"/>
          <a:ext cx="0" cy="0"/>
          <a:chOff x="0" y="0"/>
          <a:chExt cx="0" cy="0"/>
        </a:xfrm>
      </p:grpSpPr>
      <p:sp>
        <p:nvSpPr>
          <p:cNvPr id="100" name="Google Shape;100;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4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4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4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4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4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1"/>
        <p:cNvGrpSpPr/>
        <p:nvPr/>
      </p:nvGrpSpPr>
      <p:grpSpPr>
        <a:xfrm>
          <a:off x="0" y="0"/>
          <a:ext cx="0" cy="0"/>
          <a:chOff x="0" y="0"/>
          <a:chExt cx="0" cy="0"/>
        </a:xfrm>
      </p:grpSpPr>
      <p:sp>
        <p:nvSpPr>
          <p:cNvPr id="112" name="Google Shape;112;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7"/>
        <p:cNvGrpSpPr/>
        <p:nvPr/>
      </p:nvGrpSpPr>
      <p:grpSpPr>
        <a:xfrm>
          <a:off x="0" y="0"/>
          <a:ext cx="0" cy="0"/>
          <a:chOff x="0" y="0"/>
          <a:chExt cx="0" cy="0"/>
        </a:xfrm>
      </p:grpSpPr>
      <p:sp>
        <p:nvSpPr>
          <p:cNvPr id="118" name="Google Shape;118;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0" name="Google Shape;120;p4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4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3"/>
        <p:cNvGrpSpPr/>
        <p:nvPr/>
      </p:nvGrpSpPr>
      <p:grpSpPr>
        <a:xfrm>
          <a:off x="0" y="0"/>
          <a:ext cx="0" cy="0"/>
          <a:chOff x="0" y="0"/>
          <a:chExt cx="0" cy="0"/>
        </a:xfrm>
      </p:grpSpPr>
      <p:sp>
        <p:nvSpPr>
          <p:cNvPr id="124" name="Google Shape;124;p5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5"/>
        <p:cNvGrpSpPr/>
        <p:nvPr/>
      </p:nvGrpSpPr>
      <p:grpSpPr>
        <a:xfrm>
          <a:off x="0" y="0"/>
          <a:ext cx="0" cy="0"/>
          <a:chOff x="0" y="0"/>
          <a:chExt cx="0" cy="0"/>
        </a:xfrm>
      </p:grpSpPr>
      <p:sp>
        <p:nvSpPr>
          <p:cNvPr id="126" name="Google Shape;126;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8" name="Google Shape;128;p5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9" name="Google Shape;129;p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0"/>
        <p:cNvGrpSpPr/>
        <p:nvPr/>
      </p:nvGrpSpPr>
      <p:grpSpPr>
        <a:xfrm>
          <a:off x="0" y="0"/>
          <a:ext cx="0" cy="0"/>
          <a:chOff x="0" y="0"/>
          <a:chExt cx="0" cy="0"/>
        </a:xfrm>
      </p:grpSpPr>
      <p:sp>
        <p:nvSpPr>
          <p:cNvPr id="131" name="Google Shape;131;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5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3" name="Google Shape;133;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4" name="Google Shape;134;p5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5"/>
        <p:cNvGrpSpPr/>
        <p:nvPr/>
      </p:nvGrpSpPr>
      <p:grpSpPr>
        <a:xfrm>
          <a:off x="0" y="0"/>
          <a:ext cx="0" cy="0"/>
          <a:chOff x="0" y="0"/>
          <a:chExt cx="0" cy="0"/>
        </a:xfrm>
      </p:grpSpPr>
      <p:sp>
        <p:nvSpPr>
          <p:cNvPr id="136" name="Google Shape;136;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5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5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5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0"/>
        <p:cNvGrpSpPr/>
        <p:nvPr/>
      </p:nvGrpSpPr>
      <p:grpSpPr>
        <a:xfrm>
          <a:off x="0" y="0"/>
          <a:ext cx="0" cy="0"/>
          <a:chOff x="0" y="0"/>
          <a:chExt cx="0" cy="0"/>
        </a:xfrm>
      </p:grpSpPr>
      <p:sp>
        <p:nvSpPr>
          <p:cNvPr id="141" name="Google Shape;141;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5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3" name="Google Shape;143;p5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4"/>
        <p:cNvGrpSpPr/>
        <p:nvPr/>
      </p:nvGrpSpPr>
      <p:grpSpPr>
        <a:xfrm>
          <a:off x="0" y="0"/>
          <a:ext cx="0" cy="0"/>
          <a:chOff x="0" y="0"/>
          <a:chExt cx="0" cy="0"/>
        </a:xfrm>
      </p:grpSpPr>
      <p:sp>
        <p:nvSpPr>
          <p:cNvPr id="145" name="Google Shape;145;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5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7" name="Google Shape;147;p5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8" name="Google Shape;148;p5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5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0"/>
        <p:cNvGrpSpPr/>
        <p:nvPr/>
      </p:nvGrpSpPr>
      <p:grpSpPr>
        <a:xfrm>
          <a:off x="0" y="0"/>
          <a:ext cx="0" cy="0"/>
          <a:chOff x="0" y="0"/>
          <a:chExt cx="0" cy="0"/>
        </a:xfrm>
      </p:grpSpPr>
      <p:sp>
        <p:nvSpPr>
          <p:cNvPr id="151" name="Google Shape;151;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3" name="Google Shape;153;p5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4" name="Google Shape;154;p5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5" name="Google Shape;155;p5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6" name="Google Shape;156;p5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7" name="Google Shape;157;p5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64"/>
        <p:cNvGrpSpPr/>
        <p:nvPr/>
      </p:nvGrpSpPr>
      <p:grpSpPr>
        <a:xfrm>
          <a:off x="0" y="0"/>
          <a:ext cx="0" cy="0"/>
          <a:chOff x="0" y="0"/>
          <a:chExt cx="0" cy="0"/>
        </a:xfrm>
      </p:grpSpPr>
      <p:sp>
        <p:nvSpPr>
          <p:cNvPr id="165" name="Google Shape;165;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7"/>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67"/>
        <p:cNvGrpSpPr/>
        <p:nvPr/>
      </p:nvGrpSpPr>
      <p:grpSpPr>
        <a:xfrm>
          <a:off x="0" y="0"/>
          <a:ext cx="0" cy="0"/>
          <a:chOff x="0" y="0"/>
          <a:chExt cx="0" cy="0"/>
        </a:xfrm>
      </p:grpSpPr>
      <p:sp>
        <p:nvSpPr>
          <p:cNvPr id="168" name="Google Shape;168;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5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2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0"/>
        <p:cNvGrpSpPr/>
        <p:nvPr/>
      </p:nvGrpSpPr>
      <p:grpSpPr>
        <a:xfrm>
          <a:off x="0" y="0"/>
          <a:ext cx="0" cy="0"/>
          <a:chOff x="0" y="0"/>
          <a:chExt cx="0" cy="0"/>
        </a:xfrm>
      </p:grpSpPr>
      <p:sp>
        <p:nvSpPr>
          <p:cNvPr id="171" name="Google Shape;171;p5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3" name="Google Shape;173;p5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Google Shape;175;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76"/>
        <p:cNvGrpSpPr/>
        <p:nvPr/>
      </p:nvGrpSpPr>
      <p:grpSpPr>
        <a:xfrm>
          <a:off x="0" y="0"/>
          <a:ext cx="0" cy="0"/>
          <a:chOff x="0" y="0"/>
          <a:chExt cx="0" cy="0"/>
        </a:xfrm>
      </p:grpSpPr>
      <p:sp>
        <p:nvSpPr>
          <p:cNvPr id="177" name="Google Shape;177;p61"/>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78"/>
        <p:cNvGrpSpPr/>
        <p:nvPr/>
      </p:nvGrpSpPr>
      <p:grpSpPr>
        <a:xfrm>
          <a:off x="0" y="0"/>
          <a:ext cx="0" cy="0"/>
          <a:chOff x="0" y="0"/>
          <a:chExt cx="0" cy="0"/>
        </a:xfrm>
      </p:grpSpPr>
      <p:sp>
        <p:nvSpPr>
          <p:cNvPr id="179" name="Google Shape;179;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1" name="Google Shape;181;p6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2" name="Google Shape;182;p6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83"/>
        <p:cNvGrpSpPr/>
        <p:nvPr/>
      </p:nvGrpSpPr>
      <p:grpSpPr>
        <a:xfrm>
          <a:off x="0" y="0"/>
          <a:ext cx="0" cy="0"/>
          <a:chOff x="0" y="0"/>
          <a:chExt cx="0" cy="0"/>
        </a:xfrm>
      </p:grpSpPr>
      <p:sp>
        <p:nvSpPr>
          <p:cNvPr id="184" name="Google Shape;184;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6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6" name="Google Shape;186;p6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7" name="Google Shape;187;p6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88"/>
        <p:cNvGrpSpPr/>
        <p:nvPr/>
      </p:nvGrpSpPr>
      <p:grpSpPr>
        <a:xfrm>
          <a:off x="0" y="0"/>
          <a:ext cx="0" cy="0"/>
          <a:chOff x="0" y="0"/>
          <a:chExt cx="0" cy="0"/>
        </a:xfrm>
      </p:grpSpPr>
      <p:sp>
        <p:nvSpPr>
          <p:cNvPr id="189" name="Google Shape;189;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1" name="Google Shape;191;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2" name="Google Shape;192;p6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93"/>
        <p:cNvGrpSpPr/>
        <p:nvPr/>
      </p:nvGrpSpPr>
      <p:grpSpPr>
        <a:xfrm>
          <a:off x="0" y="0"/>
          <a:ext cx="0" cy="0"/>
          <a:chOff x="0" y="0"/>
          <a:chExt cx="0" cy="0"/>
        </a:xfrm>
      </p:grpSpPr>
      <p:sp>
        <p:nvSpPr>
          <p:cNvPr id="194" name="Google Shape;194;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6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6" name="Google Shape;196;p6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97"/>
        <p:cNvGrpSpPr/>
        <p:nvPr/>
      </p:nvGrpSpPr>
      <p:grpSpPr>
        <a:xfrm>
          <a:off x="0" y="0"/>
          <a:ext cx="0" cy="0"/>
          <a:chOff x="0" y="0"/>
          <a:chExt cx="0" cy="0"/>
        </a:xfrm>
      </p:grpSpPr>
      <p:sp>
        <p:nvSpPr>
          <p:cNvPr id="198" name="Google Shape;198;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6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0" name="Google Shape;200;p6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1" name="Google Shape;201;p6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2" name="Google Shape;202;p66"/>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03"/>
        <p:cNvGrpSpPr/>
        <p:nvPr/>
      </p:nvGrpSpPr>
      <p:grpSpPr>
        <a:xfrm>
          <a:off x="0" y="0"/>
          <a:ext cx="0" cy="0"/>
          <a:chOff x="0" y="0"/>
          <a:chExt cx="0" cy="0"/>
        </a:xfrm>
      </p:grpSpPr>
      <p:sp>
        <p:nvSpPr>
          <p:cNvPr id="204" name="Google Shape;204;p6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67"/>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6" name="Google Shape;206;p67"/>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7" name="Google Shape;207;p67"/>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8" name="Google Shape;208;p67"/>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9" name="Google Shape;209;p67"/>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0" name="Google Shape;210;p67"/>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15"/>
        <p:cNvGrpSpPr/>
        <p:nvPr/>
      </p:nvGrpSpPr>
      <p:grpSpPr>
        <a:xfrm>
          <a:off x="0" y="0"/>
          <a:ext cx="0" cy="0"/>
          <a:chOff x="0" y="0"/>
          <a:chExt cx="0" cy="0"/>
        </a:xfrm>
      </p:grpSpPr>
      <p:sp>
        <p:nvSpPr>
          <p:cNvPr id="216" name="Google Shape;216;p6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6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18"/>
        <p:cNvGrpSpPr/>
        <p:nvPr/>
      </p:nvGrpSpPr>
      <p:grpSpPr>
        <a:xfrm>
          <a:off x="0" y="0"/>
          <a:ext cx="0" cy="0"/>
          <a:chOff x="0" y="0"/>
          <a:chExt cx="0" cy="0"/>
        </a:xfrm>
      </p:grpSpPr>
      <p:sp>
        <p:nvSpPr>
          <p:cNvPr id="219" name="Google Shape;219;p6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6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21"/>
        <p:cNvGrpSpPr/>
        <p:nvPr/>
      </p:nvGrpSpPr>
      <p:grpSpPr>
        <a:xfrm>
          <a:off x="0" y="0"/>
          <a:ext cx="0" cy="0"/>
          <a:chOff x="0" y="0"/>
          <a:chExt cx="0" cy="0"/>
        </a:xfrm>
      </p:grpSpPr>
      <p:sp>
        <p:nvSpPr>
          <p:cNvPr id="222" name="Google Shape;222;p7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7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4" name="Google Shape;224;p7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5"/>
        <p:cNvGrpSpPr/>
        <p:nvPr/>
      </p:nvGrpSpPr>
      <p:grpSpPr>
        <a:xfrm>
          <a:off x="0" y="0"/>
          <a:ext cx="0" cy="0"/>
          <a:chOff x="0" y="0"/>
          <a:chExt cx="0" cy="0"/>
        </a:xfrm>
      </p:grpSpPr>
      <p:sp>
        <p:nvSpPr>
          <p:cNvPr id="226" name="Google Shape;226;p7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7"/>
        <p:cNvGrpSpPr/>
        <p:nvPr/>
      </p:nvGrpSpPr>
      <p:grpSpPr>
        <a:xfrm>
          <a:off x="0" y="0"/>
          <a:ext cx="0" cy="0"/>
          <a:chOff x="0" y="0"/>
          <a:chExt cx="0" cy="0"/>
        </a:xfrm>
      </p:grpSpPr>
      <p:sp>
        <p:nvSpPr>
          <p:cNvPr id="228" name="Google Shape;228;p7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29"/>
        <p:cNvGrpSpPr/>
        <p:nvPr/>
      </p:nvGrpSpPr>
      <p:grpSpPr>
        <a:xfrm>
          <a:off x="0" y="0"/>
          <a:ext cx="0" cy="0"/>
          <a:chOff x="0" y="0"/>
          <a:chExt cx="0" cy="0"/>
        </a:xfrm>
      </p:grpSpPr>
      <p:sp>
        <p:nvSpPr>
          <p:cNvPr id="230" name="Google Shape;230;p7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7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2" name="Google Shape;232;p7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3" name="Google Shape;233;p7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34"/>
        <p:cNvGrpSpPr/>
        <p:nvPr/>
      </p:nvGrpSpPr>
      <p:grpSpPr>
        <a:xfrm>
          <a:off x="0" y="0"/>
          <a:ext cx="0" cy="0"/>
          <a:chOff x="0" y="0"/>
          <a:chExt cx="0" cy="0"/>
        </a:xfrm>
      </p:grpSpPr>
      <p:sp>
        <p:nvSpPr>
          <p:cNvPr id="235" name="Google Shape;235;p7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7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7" name="Google Shape;237;p7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8" name="Google Shape;238;p7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39"/>
        <p:cNvGrpSpPr/>
        <p:nvPr/>
      </p:nvGrpSpPr>
      <p:grpSpPr>
        <a:xfrm>
          <a:off x="0" y="0"/>
          <a:ext cx="0" cy="0"/>
          <a:chOff x="0" y="0"/>
          <a:chExt cx="0" cy="0"/>
        </a:xfrm>
      </p:grpSpPr>
      <p:sp>
        <p:nvSpPr>
          <p:cNvPr id="240" name="Google Shape;240;p7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7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2" name="Google Shape;242;p7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3" name="Google Shape;243;p7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44"/>
        <p:cNvGrpSpPr/>
        <p:nvPr/>
      </p:nvGrpSpPr>
      <p:grpSpPr>
        <a:xfrm>
          <a:off x="0" y="0"/>
          <a:ext cx="0" cy="0"/>
          <a:chOff x="0" y="0"/>
          <a:chExt cx="0" cy="0"/>
        </a:xfrm>
      </p:grpSpPr>
      <p:sp>
        <p:nvSpPr>
          <p:cNvPr id="245" name="Google Shape;245;p7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7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7" name="Google Shape;247;p7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48"/>
        <p:cNvGrpSpPr/>
        <p:nvPr/>
      </p:nvGrpSpPr>
      <p:grpSpPr>
        <a:xfrm>
          <a:off x="0" y="0"/>
          <a:ext cx="0" cy="0"/>
          <a:chOff x="0" y="0"/>
          <a:chExt cx="0" cy="0"/>
        </a:xfrm>
      </p:grpSpPr>
      <p:sp>
        <p:nvSpPr>
          <p:cNvPr id="249" name="Google Shape;249;p7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7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1" name="Google Shape;251;p7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2" name="Google Shape;252;p7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3" name="Google Shape;253;p7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28"/>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54"/>
        <p:cNvGrpSpPr/>
        <p:nvPr/>
      </p:nvGrpSpPr>
      <p:grpSpPr>
        <a:xfrm>
          <a:off x="0" y="0"/>
          <a:ext cx="0" cy="0"/>
          <a:chOff x="0" y="0"/>
          <a:chExt cx="0" cy="0"/>
        </a:xfrm>
      </p:grpSpPr>
      <p:sp>
        <p:nvSpPr>
          <p:cNvPr id="255" name="Google Shape;255;p7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7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7" name="Google Shape;257;p7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8" name="Google Shape;258;p7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9" name="Google Shape;259;p7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0" name="Google Shape;260;p7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1" name="Google Shape;261;p7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66"/>
        <p:cNvGrpSpPr/>
        <p:nvPr/>
      </p:nvGrpSpPr>
      <p:grpSpPr>
        <a:xfrm>
          <a:off x="0" y="0"/>
          <a:ext cx="0" cy="0"/>
          <a:chOff x="0" y="0"/>
          <a:chExt cx="0" cy="0"/>
        </a:xfrm>
      </p:grpSpPr>
      <p:sp>
        <p:nvSpPr>
          <p:cNvPr id="267" name="Google Shape;267;p7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7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9"/>
        <p:cNvGrpSpPr/>
        <p:nvPr/>
      </p:nvGrpSpPr>
      <p:grpSpPr>
        <a:xfrm>
          <a:off x="0" y="0"/>
          <a:ext cx="0" cy="0"/>
          <a:chOff x="0" y="0"/>
          <a:chExt cx="0" cy="0"/>
        </a:xfrm>
      </p:grpSpPr>
      <p:sp>
        <p:nvSpPr>
          <p:cNvPr id="270" name="Google Shape;270;p8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8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2"/>
        <p:cNvGrpSpPr/>
        <p:nvPr/>
      </p:nvGrpSpPr>
      <p:grpSpPr>
        <a:xfrm>
          <a:off x="0" y="0"/>
          <a:ext cx="0" cy="0"/>
          <a:chOff x="0" y="0"/>
          <a:chExt cx="0" cy="0"/>
        </a:xfrm>
      </p:grpSpPr>
      <p:sp>
        <p:nvSpPr>
          <p:cNvPr id="273" name="Google Shape;273;p8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8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5" name="Google Shape;275;p8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sp>
        <p:nvSpPr>
          <p:cNvPr id="277" name="Google Shape;277;p8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78"/>
        <p:cNvGrpSpPr/>
        <p:nvPr/>
      </p:nvGrpSpPr>
      <p:grpSpPr>
        <a:xfrm>
          <a:off x="0" y="0"/>
          <a:ext cx="0" cy="0"/>
          <a:chOff x="0" y="0"/>
          <a:chExt cx="0" cy="0"/>
        </a:xfrm>
      </p:grpSpPr>
      <p:sp>
        <p:nvSpPr>
          <p:cNvPr id="279" name="Google Shape;279;p83"/>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80"/>
        <p:cNvGrpSpPr/>
        <p:nvPr/>
      </p:nvGrpSpPr>
      <p:grpSpPr>
        <a:xfrm>
          <a:off x="0" y="0"/>
          <a:ext cx="0" cy="0"/>
          <a:chOff x="0" y="0"/>
          <a:chExt cx="0" cy="0"/>
        </a:xfrm>
      </p:grpSpPr>
      <p:sp>
        <p:nvSpPr>
          <p:cNvPr id="281" name="Google Shape;281;p8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8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3" name="Google Shape;283;p8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4" name="Google Shape;284;p8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5"/>
        <p:cNvGrpSpPr/>
        <p:nvPr/>
      </p:nvGrpSpPr>
      <p:grpSpPr>
        <a:xfrm>
          <a:off x="0" y="0"/>
          <a:ext cx="0" cy="0"/>
          <a:chOff x="0" y="0"/>
          <a:chExt cx="0" cy="0"/>
        </a:xfrm>
      </p:grpSpPr>
      <p:sp>
        <p:nvSpPr>
          <p:cNvPr id="286" name="Google Shape;286;p8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7" name="Google Shape;287;p8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8" name="Google Shape;288;p8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9" name="Google Shape;289;p85"/>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90"/>
        <p:cNvGrpSpPr/>
        <p:nvPr/>
      </p:nvGrpSpPr>
      <p:grpSpPr>
        <a:xfrm>
          <a:off x="0" y="0"/>
          <a:ext cx="0" cy="0"/>
          <a:chOff x="0" y="0"/>
          <a:chExt cx="0" cy="0"/>
        </a:xfrm>
      </p:grpSpPr>
      <p:sp>
        <p:nvSpPr>
          <p:cNvPr id="291" name="Google Shape;291;p8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8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3" name="Google Shape;293;p8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4" name="Google Shape;294;p86"/>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2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2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95"/>
        <p:cNvGrpSpPr/>
        <p:nvPr/>
      </p:nvGrpSpPr>
      <p:grpSpPr>
        <a:xfrm>
          <a:off x="0" y="0"/>
          <a:ext cx="0" cy="0"/>
          <a:chOff x="0" y="0"/>
          <a:chExt cx="0" cy="0"/>
        </a:xfrm>
      </p:grpSpPr>
      <p:sp>
        <p:nvSpPr>
          <p:cNvPr id="296" name="Google Shape;296;p8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87"/>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8" name="Google Shape;298;p87"/>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9"/>
        <p:cNvGrpSpPr/>
        <p:nvPr/>
      </p:nvGrpSpPr>
      <p:grpSpPr>
        <a:xfrm>
          <a:off x="0" y="0"/>
          <a:ext cx="0" cy="0"/>
          <a:chOff x="0" y="0"/>
          <a:chExt cx="0" cy="0"/>
        </a:xfrm>
      </p:grpSpPr>
      <p:sp>
        <p:nvSpPr>
          <p:cNvPr id="300" name="Google Shape;300;p8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8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2" name="Google Shape;302;p8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3" name="Google Shape;303;p8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4" name="Google Shape;304;p88"/>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05"/>
        <p:cNvGrpSpPr/>
        <p:nvPr/>
      </p:nvGrpSpPr>
      <p:grpSpPr>
        <a:xfrm>
          <a:off x="0" y="0"/>
          <a:ext cx="0" cy="0"/>
          <a:chOff x="0" y="0"/>
          <a:chExt cx="0" cy="0"/>
        </a:xfrm>
      </p:grpSpPr>
      <p:sp>
        <p:nvSpPr>
          <p:cNvPr id="306" name="Google Shape;306;p8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89"/>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8" name="Google Shape;308;p89"/>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9" name="Google Shape;309;p89"/>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0" name="Google Shape;310;p89"/>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1" name="Google Shape;311;p89"/>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2" name="Google Shape;312;p89"/>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3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30"/>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3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31"/>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9" name="Google Shape;109;p1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18"/>
          <p:cNvSpPr/>
          <p:nvPr/>
        </p:nvSpPr>
        <p:spPr>
          <a:xfrm>
            <a:off x="0" y="6578280"/>
            <a:ext cx="12191041" cy="278640"/>
          </a:xfrm>
          <a:prstGeom prst="rect">
            <a:avLst/>
          </a:prstGeom>
          <a:solidFill>
            <a:srgbClr val="00B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rot="3273000" flipH="1">
            <a:off x="-162000" y="291960"/>
            <a:ext cx="1753560" cy="529560"/>
          </a:xfrm>
          <a:custGeom>
            <a:avLst/>
            <a:gdLst/>
            <a:ahLst/>
            <a:cxnLst/>
            <a:rect l="l" t="t" r="r" b="b"/>
            <a:pathLst>
              <a:path w="2204904" h="666266" extrusionOk="0">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62" name="Google Shape;162;p1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
        <p:cNvGrpSpPr/>
        <p:nvPr/>
      </p:nvGrpSpPr>
      <p:grpSpPr>
        <a:xfrm>
          <a:off x="0" y="0"/>
          <a:ext cx="0" cy="0"/>
          <a:chOff x="0" y="0"/>
          <a:chExt cx="0" cy="0"/>
        </a:xfrm>
      </p:grpSpPr>
      <p:sp>
        <p:nvSpPr>
          <p:cNvPr id="212" name="Google Shape;212;p2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13" name="Google Shape;213;p2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4" name="Google Shape;264;p2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1"/>
          <p:cNvPicPr preferRelativeResize="0"/>
          <p:nvPr/>
        </p:nvPicPr>
        <p:blipFill rotWithShape="1">
          <a:blip r:embed="rId3">
            <a:alphaModFix/>
          </a:blip>
          <a:srcRect/>
          <a:stretch/>
        </p:blipFill>
        <p:spPr>
          <a:xfrm>
            <a:off x="3760200" y="72000"/>
            <a:ext cx="4961520" cy="2989800"/>
          </a:xfrm>
          <a:prstGeom prst="rect">
            <a:avLst/>
          </a:prstGeom>
          <a:noFill/>
          <a:ln>
            <a:noFill/>
          </a:ln>
        </p:spPr>
      </p:pic>
      <p:sp>
        <p:nvSpPr>
          <p:cNvPr id="318" name="Google Shape;318;p1"/>
          <p:cNvSpPr/>
          <p:nvPr/>
        </p:nvSpPr>
        <p:spPr>
          <a:xfrm>
            <a:off x="360" y="5065200"/>
            <a:ext cx="12191041" cy="91296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5400" b="1" i="0" u="sng" strike="noStrike" cap="none">
                <a:solidFill>
                  <a:srgbClr val="0D4F6D"/>
                </a:solidFill>
                <a:latin typeface="Arial"/>
                <a:ea typeface="Arial"/>
                <a:cs typeface="Arial"/>
                <a:sym typeface="Arial"/>
              </a:rPr>
              <a:t>TRIP PLANNER</a:t>
            </a:r>
            <a:endParaRPr sz="5400" b="0" i="0" u="none" strike="noStrike" cap="none">
              <a:latin typeface="Arial"/>
              <a:ea typeface="Arial"/>
              <a:cs typeface="Arial"/>
              <a:sym typeface="Arial"/>
            </a:endParaRPr>
          </a:p>
        </p:txBody>
      </p:sp>
      <p:sp>
        <p:nvSpPr>
          <p:cNvPr id="319" name="Google Shape;319;p1"/>
          <p:cNvSpPr/>
          <p:nvPr/>
        </p:nvSpPr>
        <p:spPr>
          <a:xfrm>
            <a:off x="0" y="6010920"/>
            <a:ext cx="12190680" cy="36432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1800" b="0" i="0" u="none" strike="noStrike" cap="none">
                <a:solidFill>
                  <a:srgbClr val="262626"/>
                </a:solidFill>
                <a:latin typeface="Arial"/>
                <a:ea typeface="Arial"/>
                <a:cs typeface="Arial"/>
                <a:sym typeface="Arial"/>
              </a:rPr>
              <a:t>Plan Your Dream Journey</a:t>
            </a:r>
            <a:endParaRPr sz="1800" b="0" i="0" u="none" strike="noStrike" cap="none">
              <a:latin typeface="Arial"/>
              <a:ea typeface="Arial"/>
              <a:cs typeface="Arial"/>
              <a:sym typeface="Arial"/>
            </a:endParaRPr>
          </a:p>
        </p:txBody>
      </p:sp>
      <p:grpSp>
        <p:nvGrpSpPr>
          <p:cNvPr id="320" name="Google Shape;320;p1"/>
          <p:cNvGrpSpPr/>
          <p:nvPr/>
        </p:nvGrpSpPr>
        <p:grpSpPr>
          <a:xfrm>
            <a:off x="2696400" y="994320"/>
            <a:ext cx="6649200" cy="4353120"/>
            <a:chOff x="2696400" y="994320"/>
            <a:chExt cx="6649200" cy="4353120"/>
          </a:xfrm>
        </p:grpSpPr>
        <p:pic>
          <p:nvPicPr>
            <p:cNvPr id="321" name="Google Shape;321;p1"/>
            <p:cNvPicPr preferRelativeResize="0"/>
            <p:nvPr/>
          </p:nvPicPr>
          <p:blipFill rotWithShape="1">
            <a:blip r:embed="rId4">
              <a:alphaModFix/>
            </a:blip>
            <a:srcRect/>
            <a:stretch/>
          </p:blipFill>
          <p:spPr>
            <a:xfrm>
              <a:off x="2696400" y="2680200"/>
              <a:ext cx="6649200" cy="2667240"/>
            </a:xfrm>
            <a:prstGeom prst="rect">
              <a:avLst/>
            </a:prstGeom>
            <a:noFill/>
            <a:ln>
              <a:noFill/>
            </a:ln>
          </p:spPr>
        </p:pic>
        <p:pic>
          <p:nvPicPr>
            <p:cNvPr id="322" name="Google Shape;322;p1"/>
            <p:cNvPicPr preferRelativeResize="0"/>
            <p:nvPr/>
          </p:nvPicPr>
          <p:blipFill rotWithShape="1">
            <a:blip r:embed="rId5">
              <a:alphaModFix/>
            </a:blip>
            <a:srcRect/>
            <a:stretch/>
          </p:blipFill>
          <p:spPr>
            <a:xfrm>
              <a:off x="4108320" y="1562040"/>
              <a:ext cx="3795480" cy="2586600"/>
            </a:xfrm>
            <a:prstGeom prst="rect">
              <a:avLst/>
            </a:prstGeom>
            <a:noFill/>
            <a:ln>
              <a:noFill/>
            </a:ln>
          </p:spPr>
        </p:pic>
        <p:pic>
          <p:nvPicPr>
            <p:cNvPr id="323" name="Google Shape;323;p1"/>
            <p:cNvPicPr preferRelativeResize="0"/>
            <p:nvPr/>
          </p:nvPicPr>
          <p:blipFill rotWithShape="1">
            <a:blip r:embed="rId6">
              <a:alphaModFix/>
            </a:blip>
            <a:srcRect/>
            <a:stretch/>
          </p:blipFill>
          <p:spPr>
            <a:xfrm>
              <a:off x="4054320" y="994320"/>
              <a:ext cx="4118040" cy="2006280"/>
            </a:xfrm>
            <a:prstGeom prst="rect">
              <a:avLst/>
            </a:prstGeom>
            <a:noFill/>
            <a:ln>
              <a:noFill/>
            </a:ln>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10"/>
          <p:cNvPicPr preferRelativeResize="0"/>
          <p:nvPr/>
        </p:nvPicPr>
        <p:blipFill rotWithShape="1">
          <a:blip r:embed="rId3">
            <a:alphaModFix/>
          </a:blip>
          <a:srcRect/>
          <a:stretch/>
        </p:blipFill>
        <p:spPr>
          <a:xfrm rot="-3000">
            <a:off x="350280" y="1153800"/>
            <a:ext cx="5078880" cy="3235680"/>
          </a:xfrm>
          <a:prstGeom prst="rect">
            <a:avLst/>
          </a:prstGeom>
          <a:noFill/>
          <a:ln>
            <a:noFill/>
          </a:ln>
        </p:spPr>
      </p:pic>
      <p:pic>
        <p:nvPicPr>
          <p:cNvPr id="573" name="Google Shape;573;p10"/>
          <p:cNvPicPr preferRelativeResize="0"/>
          <p:nvPr/>
        </p:nvPicPr>
        <p:blipFill rotWithShape="1">
          <a:blip r:embed="rId4">
            <a:alphaModFix/>
          </a:blip>
          <a:srcRect/>
          <a:stretch/>
        </p:blipFill>
        <p:spPr>
          <a:xfrm>
            <a:off x="360000" y="4644000"/>
            <a:ext cx="5941080" cy="1854720"/>
          </a:xfrm>
          <a:prstGeom prst="rect">
            <a:avLst/>
          </a:prstGeom>
          <a:noFill/>
          <a:ln>
            <a:noFill/>
          </a:ln>
        </p:spPr>
      </p:pic>
      <p:pic>
        <p:nvPicPr>
          <p:cNvPr id="574" name="Google Shape;574;p10"/>
          <p:cNvPicPr preferRelativeResize="0"/>
          <p:nvPr/>
        </p:nvPicPr>
        <p:blipFill rotWithShape="1">
          <a:blip r:embed="rId5">
            <a:alphaModFix/>
          </a:blip>
          <a:srcRect/>
          <a:stretch/>
        </p:blipFill>
        <p:spPr>
          <a:xfrm>
            <a:off x="5652000" y="216000"/>
            <a:ext cx="6300000" cy="2288520"/>
          </a:xfrm>
          <a:prstGeom prst="rect">
            <a:avLst/>
          </a:prstGeom>
          <a:noFill/>
          <a:ln>
            <a:noFill/>
          </a:ln>
        </p:spPr>
      </p:pic>
      <p:pic>
        <p:nvPicPr>
          <p:cNvPr id="575" name="Google Shape;575;p10"/>
          <p:cNvPicPr preferRelativeResize="0"/>
          <p:nvPr/>
        </p:nvPicPr>
        <p:blipFill rotWithShape="1">
          <a:blip r:embed="rId6">
            <a:alphaModFix/>
          </a:blip>
          <a:srcRect/>
          <a:stretch/>
        </p:blipFill>
        <p:spPr>
          <a:xfrm>
            <a:off x="6433200" y="4652640"/>
            <a:ext cx="5626800" cy="1863360"/>
          </a:xfrm>
          <a:prstGeom prst="rect">
            <a:avLst/>
          </a:prstGeom>
          <a:noFill/>
          <a:ln>
            <a:noFill/>
          </a:ln>
        </p:spPr>
      </p:pic>
      <p:pic>
        <p:nvPicPr>
          <p:cNvPr id="576" name="Google Shape;576;p10"/>
          <p:cNvPicPr preferRelativeResize="0"/>
          <p:nvPr/>
        </p:nvPicPr>
        <p:blipFill rotWithShape="1">
          <a:blip r:embed="rId7">
            <a:alphaModFix/>
          </a:blip>
          <a:srcRect/>
          <a:stretch/>
        </p:blipFill>
        <p:spPr>
          <a:xfrm>
            <a:off x="8302320" y="2585160"/>
            <a:ext cx="3577680" cy="1995480"/>
          </a:xfrm>
          <a:prstGeom prst="rect">
            <a:avLst/>
          </a:prstGeom>
          <a:noFill/>
          <a:ln>
            <a:noFill/>
          </a:ln>
        </p:spPr>
      </p:pic>
      <p:pic>
        <p:nvPicPr>
          <p:cNvPr id="577" name="Google Shape;577;p10"/>
          <p:cNvPicPr preferRelativeResize="0"/>
          <p:nvPr/>
        </p:nvPicPr>
        <p:blipFill rotWithShape="1">
          <a:blip r:embed="rId8">
            <a:alphaModFix/>
          </a:blip>
          <a:srcRect/>
          <a:stretch/>
        </p:blipFill>
        <p:spPr>
          <a:xfrm>
            <a:off x="5940000" y="2700000"/>
            <a:ext cx="1714320" cy="1714320"/>
          </a:xfrm>
          <a:prstGeom prst="rect">
            <a:avLst/>
          </a:prstGeom>
          <a:noFill/>
          <a:ln>
            <a:noFill/>
          </a:ln>
        </p:spPr>
      </p:pic>
      <p:sp>
        <p:nvSpPr>
          <p:cNvPr id="578" name="Google Shape;578;p10"/>
          <p:cNvSpPr txBox="1"/>
          <p:nvPr/>
        </p:nvSpPr>
        <p:spPr>
          <a:xfrm>
            <a:off x="567600" y="180000"/>
            <a:ext cx="4537800" cy="7194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900" b="1" strike="noStrike">
                <a:solidFill>
                  <a:srgbClr val="0D4F6D"/>
                </a:solidFill>
              </a:rPr>
              <a:t>ADMIN PANEL</a:t>
            </a:r>
            <a:endParaRPr sz="4900" b="1" strike="noStrike">
              <a:solidFill>
                <a:srgbClr val="0D4F6D"/>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1"/>
          <p:cNvSpPr/>
          <p:nvPr/>
        </p:nvSpPr>
        <p:spPr>
          <a:xfrm>
            <a:off x="6641280" y="2580480"/>
            <a:ext cx="5549400" cy="1004400"/>
          </a:xfrm>
          <a:prstGeom prst="rect">
            <a:avLst/>
          </a:prstGeom>
          <a:noFill/>
          <a:ln>
            <a:noFill/>
          </a:ln>
        </p:spPr>
        <p:txBody>
          <a:bodyPr spcFirstLastPara="1" wrap="square" lIns="90000" tIns="45000" rIns="90000" bIns="45000" anchor="ctr" anchorCtr="0">
            <a:spAutoFit/>
          </a:bodyPr>
          <a:lstStyle/>
          <a:p>
            <a:pPr marL="0" marR="0" lvl="0" indent="0" algn="l" rtl="0">
              <a:lnSpc>
                <a:spcPct val="100000"/>
              </a:lnSpc>
              <a:spcBef>
                <a:spcPts val="0"/>
              </a:spcBef>
              <a:spcAft>
                <a:spcPts val="0"/>
              </a:spcAft>
              <a:buNone/>
            </a:pPr>
            <a:r>
              <a:rPr lang="en-US" sz="6000" b="1" u="sng" strike="noStrike">
                <a:solidFill>
                  <a:srgbClr val="0D4F6D"/>
                </a:solidFill>
                <a:latin typeface="Arial"/>
                <a:ea typeface="Arial"/>
                <a:cs typeface="Arial"/>
                <a:sym typeface="Arial"/>
              </a:rPr>
              <a:t>Thank You</a:t>
            </a:r>
            <a:endParaRPr sz="6000" b="0" strike="noStrike">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
          <p:cNvSpPr/>
          <p:nvPr/>
        </p:nvSpPr>
        <p:spPr>
          <a:xfrm>
            <a:off x="0" y="225720"/>
            <a:ext cx="12191041" cy="91296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5400" b="1" i="0" u="sng" strike="noStrike" cap="none">
                <a:solidFill>
                  <a:srgbClr val="0D4F6D"/>
                </a:solidFill>
                <a:latin typeface="Arial"/>
                <a:ea typeface="Arial"/>
                <a:cs typeface="Arial"/>
                <a:sym typeface="Arial"/>
              </a:rPr>
              <a:t>OUR</a:t>
            </a:r>
            <a:r>
              <a:rPr lang="en-US" sz="5400" b="1" i="0" u="none" strike="noStrike" cap="none">
                <a:solidFill>
                  <a:srgbClr val="1CA6E4"/>
                </a:solidFill>
                <a:latin typeface="Arial"/>
                <a:ea typeface="Arial"/>
                <a:cs typeface="Arial"/>
                <a:sym typeface="Arial"/>
              </a:rPr>
              <a:t> </a:t>
            </a:r>
            <a:r>
              <a:rPr lang="en-US" sz="5400" b="1" i="0" u="sng" strike="noStrike" cap="none">
                <a:solidFill>
                  <a:srgbClr val="0D4F6D"/>
                </a:solidFill>
                <a:latin typeface="Arial"/>
                <a:ea typeface="Arial"/>
                <a:cs typeface="Arial"/>
                <a:sym typeface="Arial"/>
              </a:rPr>
              <a:t>PURPOSE</a:t>
            </a:r>
            <a:endParaRPr sz="5400" b="0" i="0" u="none" strike="noStrike" cap="none">
              <a:latin typeface="Arial"/>
              <a:ea typeface="Arial"/>
              <a:cs typeface="Arial"/>
              <a:sym typeface="Arial"/>
            </a:endParaRPr>
          </a:p>
        </p:txBody>
      </p:sp>
      <p:grpSp>
        <p:nvGrpSpPr>
          <p:cNvPr id="329" name="Google Shape;329;p2"/>
          <p:cNvGrpSpPr/>
          <p:nvPr/>
        </p:nvGrpSpPr>
        <p:grpSpPr>
          <a:xfrm>
            <a:off x="793800" y="1400760"/>
            <a:ext cx="4890600" cy="1331280"/>
            <a:chOff x="793800" y="1400760"/>
            <a:chExt cx="4890600" cy="1331280"/>
          </a:xfrm>
        </p:grpSpPr>
        <p:grpSp>
          <p:nvGrpSpPr>
            <p:cNvPr id="330" name="Google Shape;330;p2"/>
            <p:cNvGrpSpPr/>
            <p:nvPr/>
          </p:nvGrpSpPr>
          <p:grpSpPr>
            <a:xfrm>
              <a:off x="1733400" y="1487160"/>
              <a:ext cx="3951000" cy="1244880"/>
              <a:chOff x="1733400" y="1487160"/>
              <a:chExt cx="3951000" cy="1244880"/>
            </a:xfrm>
          </p:grpSpPr>
          <p:sp>
            <p:nvSpPr>
              <p:cNvPr id="331" name="Google Shape;331;p2"/>
              <p:cNvSpPr/>
              <p:nvPr/>
            </p:nvSpPr>
            <p:spPr>
              <a:xfrm>
                <a:off x="1751760" y="1911600"/>
                <a:ext cx="3932640" cy="82044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Provide our customers with many options to sort and find the places with perfect match</a:t>
                </a:r>
                <a:endParaRPr sz="1600" b="0" i="0" u="none" strike="noStrike" cap="none">
                  <a:latin typeface="Arial"/>
                  <a:ea typeface="Arial"/>
                  <a:cs typeface="Arial"/>
                  <a:sym typeface="Arial"/>
                </a:endParaRPr>
              </a:p>
            </p:txBody>
          </p:sp>
          <p:sp>
            <p:nvSpPr>
              <p:cNvPr id="332" name="Google Shape;332;p2"/>
              <p:cNvSpPr/>
              <p:nvPr/>
            </p:nvSpPr>
            <p:spPr>
              <a:xfrm>
                <a:off x="1733400" y="1487160"/>
                <a:ext cx="3932640" cy="501120"/>
              </a:xfrm>
              <a:prstGeom prst="rect">
                <a:avLst/>
              </a:prstGeom>
              <a:noFill/>
              <a:ln>
                <a:noFill/>
              </a:ln>
            </p:spPr>
            <p:txBody>
              <a:bodyPr spcFirstLastPara="1" wrap="square" lIns="108000" tIns="45000" rIns="108000" bIns="450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BDFB"/>
                    </a:solidFill>
                    <a:latin typeface="Arial"/>
                    <a:ea typeface="Arial"/>
                    <a:cs typeface="Arial"/>
                    <a:sym typeface="Arial"/>
                  </a:rPr>
                  <a:t>Find Places</a:t>
                </a:r>
                <a:endParaRPr sz="2700" b="0" i="0" u="none" strike="noStrike" cap="none">
                  <a:latin typeface="Arial"/>
                  <a:ea typeface="Arial"/>
                  <a:cs typeface="Arial"/>
                  <a:sym typeface="Arial"/>
                </a:endParaRPr>
              </a:p>
            </p:txBody>
          </p:sp>
        </p:grpSp>
        <p:sp>
          <p:nvSpPr>
            <p:cNvPr id="333" name="Google Shape;333;p2"/>
            <p:cNvSpPr/>
            <p:nvPr/>
          </p:nvSpPr>
          <p:spPr>
            <a:xfrm>
              <a:off x="793800" y="1400760"/>
              <a:ext cx="956880" cy="760680"/>
            </a:xfrm>
            <a:prstGeom prst="rect">
              <a:avLst/>
            </a:prstGeom>
            <a:noFill/>
            <a:ln>
              <a:noFill/>
            </a:ln>
          </p:spPr>
          <p:txBody>
            <a:bodyPr spcFirstLastPara="1" wrap="square" lIns="108000" tIns="45000" rIns="108000" bIns="450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D4F6D"/>
                  </a:solidFill>
                  <a:latin typeface="Arial"/>
                  <a:ea typeface="Arial"/>
                  <a:cs typeface="Arial"/>
                  <a:sym typeface="Arial"/>
                </a:rPr>
                <a:t>01</a:t>
              </a:r>
              <a:endParaRPr sz="4400" b="0" i="0" u="none" strike="noStrike" cap="none">
                <a:latin typeface="Arial"/>
                <a:ea typeface="Arial"/>
                <a:cs typeface="Arial"/>
                <a:sym typeface="Arial"/>
              </a:endParaRPr>
            </a:p>
          </p:txBody>
        </p:sp>
      </p:grpSp>
      <p:grpSp>
        <p:nvGrpSpPr>
          <p:cNvPr id="334" name="Google Shape;334;p2"/>
          <p:cNvGrpSpPr/>
          <p:nvPr/>
        </p:nvGrpSpPr>
        <p:grpSpPr>
          <a:xfrm>
            <a:off x="775440" y="2793960"/>
            <a:ext cx="4890600" cy="1331640"/>
            <a:chOff x="775440" y="2793960"/>
            <a:chExt cx="4890600" cy="1331640"/>
          </a:xfrm>
        </p:grpSpPr>
        <p:grpSp>
          <p:nvGrpSpPr>
            <p:cNvPr id="335" name="Google Shape;335;p2"/>
            <p:cNvGrpSpPr/>
            <p:nvPr/>
          </p:nvGrpSpPr>
          <p:grpSpPr>
            <a:xfrm>
              <a:off x="1715040" y="2880360"/>
              <a:ext cx="3951000" cy="1245240"/>
              <a:chOff x="1715040" y="2880360"/>
              <a:chExt cx="3951000" cy="1245240"/>
            </a:xfrm>
          </p:grpSpPr>
          <p:sp>
            <p:nvSpPr>
              <p:cNvPr id="336" name="Google Shape;336;p2"/>
              <p:cNvSpPr/>
              <p:nvPr/>
            </p:nvSpPr>
            <p:spPr>
              <a:xfrm>
                <a:off x="1733400" y="3305160"/>
                <a:ext cx="3932640" cy="82044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provide more information about the places like hotels, tourist places near it and some pictures</a:t>
                </a:r>
                <a:endParaRPr sz="1600" b="0" i="0" u="none" strike="noStrike" cap="none">
                  <a:latin typeface="Arial"/>
                  <a:ea typeface="Arial"/>
                  <a:cs typeface="Arial"/>
                  <a:sym typeface="Arial"/>
                </a:endParaRPr>
              </a:p>
            </p:txBody>
          </p:sp>
          <p:sp>
            <p:nvSpPr>
              <p:cNvPr id="337" name="Google Shape;337;p2"/>
              <p:cNvSpPr/>
              <p:nvPr/>
            </p:nvSpPr>
            <p:spPr>
              <a:xfrm>
                <a:off x="1715040" y="2880360"/>
                <a:ext cx="3932640" cy="501120"/>
              </a:xfrm>
              <a:prstGeom prst="rect">
                <a:avLst/>
              </a:prstGeom>
              <a:noFill/>
              <a:ln>
                <a:noFill/>
              </a:ln>
            </p:spPr>
            <p:txBody>
              <a:bodyPr spcFirstLastPara="1" wrap="square" lIns="108000" tIns="45000" rIns="108000" bIns="450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BDFB"/>
                    </a:solidFill>
                    <a:latin typeface="Arial"/>
                    <a:ea typeface="Arial"/>
                    <a:cs typeface="Arial"/>
                    <a:sym typeface="Arial"/>
                  </a:rPr>
                  <a:t>Explore More</a:t>
                </a:r>
                <a:endParaRPr sz="2700" b="0" i="0" u="none" strike="noStrike" cap="none">
                  <a:latin typeface="Arial"/>
                  <a:ea typeface="Arial"/>
                  <a:cs typeface="Arial"/>
                  <a:sym typeface="Arial"/>
                </a:endParaRPr>
              </a:p>
            </p:txBody>
          </p:sp>
        </p:grpSp>
        <p:sp>
          <p:nvSpPr>
            <p:cNvPr id="338" name="Google Shape;338;p2"/>
            <p:cNvSpPr/>
            <p:nvPr/>
          </p:nvSpPr>
          <p:spPr>
            <a:xfrm>
              <a:off x="775440" y="2793960"/>
              <a:ext cx="956880" cy="760680"/>
            </a:xfrm>
            <a:prstGeom prst="rect">
              <a:avLst/>
            </a:prstGeom>
            <a:noFill/>
            <a:ln>
              <a:noFill/>
            </a:ln>
          </p:spPr>
          <p:txBody>
            <a:bodyPr spcFirstLastPara="1" wrap="square" lIns="108000" tIns="45000" rIns="108000" bIns="450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D4F6D"/>
                  </a:solidFill>
                  <a:latin typeface="Arial"/>
                  <a:ea typeface="Arial"/>
                  <a:cs typeface="Arial"/>
                  <a:sym typeface="Arial"/>
                </a:rPr>
                <a:t>02</a:t>
              </a:r>
              <a:endParaRPr sz="4400" b="0" i="0" u="none" strike="noStrike" cap="none">
                <a:latin typeface="Arial"/>
                <a:ea typeface="Arial"/>
                <a:cs typeface="Arial"/>
                <a:sym typeface="Arial"/>
              </a:endParaRPr>
            </a:p>
          </p:txBody>
        </p:sp>
      </p:grpSp>
      <p:grpSp>
        <p:nvGrpSpPr>
          <p:cNvPr id="339" name="Google Shape;339;p2"/>
          <p:cNvGrpSpPr/>
          <p:nvPr/>
        </p:nvGrpSpPr>
        <p:grpSpPr>
          <a:xfrm>
            <a:off x="793800" y="4215600"/>
            <a:ext cx="4890600" cy="1088280"/>
            <a:chOff x="793800" y="4215600"/>
            <a:chExt cx="4890600" cy="1088280"/>
          </a:xfrm>
        </p:grpSpPr>
        <p:grpSp>
          <p:nvGrpSpPr>
            <p:cNvPr id="340" name="Google Shape;340;p2"/>
            <p:cNvGrpSpPr/>
            <p:nvPr/>
          </p:nvGrpSpPr>
          <p:grpSpPr>
            <a:xfrm>
              <a:off x="1733400" y="4302360"/>
              <a:ext cx="3951000" cy="1001520"/>
              <a:chOff x="1733400" y="4302360"/>
              <a:chExt cx="3951000" cy="1001520"/>
            </a:xfrm>
          </p:grpSpPr>
          <p:sp>
            <p:nvSpPr>
              <p:cNvPr id="341" name="Google Shape;341;p2"/>
              <p:cNvSpPr/>
              <p:nvPr/>
            </p:nvSpPr>
            <p:spPr>
              <a:xfrm>
                <a:off x="1751760" y="4726800"/>
                <a:ext cx="3932640" cy="5770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plan to utilize Technology fully and give best deals to our customers</a:t>
                </a:r>
                <a:endParaRPr sz="1600" b="0" i="0" u="none" strike="noStrike" cap="none">
                  <a:latin typeface="Arial"/>
                  <a:ea typeface="Arial"/>
                  <a:cs typeface="Arial"/>
                  <a:sym typeface="Arial"/>
                </a:endParaRPr>
              </a:p>
            </p:txBody>
          </p:sp>
          <p:sp>
            <p:nvSpPr>
              <p:cNvPr id="342" name="Google Shape;342;p2"/>
              <p:cNvSpPr/>
              <p:nvPr/>
            </p:nvSpPr>
            <p:spPr>
              <a:xfrm>
                <a:off x="1733400" y="4302360"/>
                <a:ext cx="3932640" cy="501120"/>
              </a:xfrm>
              <a:prstGeom prst="rect">
                <a:avLst/>
              </a:prstGeom>
              <a:noFill/>
              <a:ln>
                <a:noFill/>
              </a:ln>
            </p:spPr>
            <p:txBody>
              <a:bodyPr spcFirstLastPara="1" wrap="square" lIns="108000" tIns="45000" rIns="108000" bIns="450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BDFB"/>
                    </a:solidFill>
                    <a:latin typeface="Arial"/>
                    <a:ea typeface="Arial"/>
                    <a:cs typeface="Arial"/>
                    <a:sym typeface="Arial"/>
                  </a:rPr>
                  <a:t>Utilize resources</a:t>
                </a:r>
                <a:endParaRPr sz="2700" b="0" i="0" u="none" strike="noStrike" cap="none">
                  <a:latin typeface="Arial"/>
                  <a:ea typeface="Arial"/>
                  <a:cs typeface="Arial"/>
                  <a:sym typeface="Arial"/>
                </a:endParaRPr>
              </a:p>
            </p:txBody>
          </p:sp>
        </p:grpSp>
        <p:sp>
          <p:nvSpPr>
            <p:cNvPr id="343" name="Google Shape;343;p2"/>
            <p:cNvSpPr/>
            <p:nvPr/>
          </p:nvSpPr>
          <p:spPr>
            <a:xfrm>
              <a:off x="793800" y="4215600"/>
              <a:ext cx="956880" cy="760680"/>
            </a:xfrm>
            <a:prstGeom prst="rect">
              <a:avLst/>
            </a:prstGeom>
            <a:noFill/>
            <a:ln>
              <a:noFill/>
            </a:ln>
          </p:spPr>
          <p:txBody>
            <a:bodyPr spcFirstLastPara="1" wrap="square" lIns="108000" tIns="45000" rIns="108000" bIns="450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D4F6D"/>
                  </a:solidFill>
                  <a:latin typeface="Arial"/>
                  <a:ea typeface="Arial"/>
                  <a:cs typeface="Arial"/>
                  <a:sym typeface="Arial"/>
                </a:rPr>
                <a:t>03</a:t>
              </a:r>
              <a:endParaRPr sz="4400" b="0" i="0" u="none" strike="noStrike" cap="none">
                <a:latin typeface="Arial"/>
                <a:ea typeface="Arial"/>
                <a:cs typeface="Arial"/>
                <a:sym typeface="Arial"/>
              </a:endParaRPr>
            </a:p>
          </p:txBody>
        </p:sp>
      </p:grpSp>
      <p:grpSp>
        <p:nvGrpSpPr>
          <p:cNvPr id="344" name="Google Shape;344;p2"/>
          <p:cNvGrpSpPr/>
          <p:nvPr/>
        </p:nvGrpSpPr>
        <p:grpSpPr>
          <a:xfrm>
            <a:off x="6510960" y="1314000"/>
            <a:ext cx="4890959" cy="1575000"/>
            <a:chOff x="6510960" y="1314000"/>
            <a:chExt cx="4890959" cy="1575000"/>
          </a:xfrm>
        </p:grpSpPr>
        <p:grpSp>
          <p:nvGrpSpPr>
            <p:cNvPr id="345" name="Google Shape;345;p2"/>
            <p:cNvGrpSpPr/>
            <p:nvPr/>
          </p:nvGrpSpPr>
          <p:grpSpPr>
            <a:xfrm>
              <a:off x="7450560" y="1400760"/>
              <a:ext cx="3951359" cy="1488240"/>
              <a:chOff x="7450560" y="1400760"/>
              <a:chExt cx="3951359" cy="1488240"/>
            </a:xfrm>
          </p:grpSpPr>
          <p:sp>
            <p:nvSpPr>
              <p:cNvPr id="346" name="Google Shape;346;p2"/>
              <p:cNvSpPr/>
              <p:nvPr/>
            </p:nvSpPr>
            <p:spPr>
              <a:xfrm>
                <a:off x="7469280" y="1825200"/>
                <a:ext cx="3932640" cy="1063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Our customer can suggest changes and give rating to any package they like and we as a team comply with it and create the best package</a:t>
                </a:r>
                <a:endParaRPr sz="1600" b="0" i="0" u="none" strike="noStrike" cap="none">
                  <a:latin typeface="Arial"/>
                  <a:ea typeface="Arial"/>
                  <a:cs typeface="Arial"/>
                  <a:sym typeface="Arial"/>
                </a:endParaRPr>
              </a:p>
            </p:txBody>
          </p:sp>
          <p:sp>
            <p:nvSpPr>
              <p:cNvPr id="347" name="Google Shape;347;p2"/>
              <p:cNvSpPr/>
              <p:nvPr/>
            </p:nvSpPr>
            <p:spPr>
              <a:xfrm>
                <a:off x="7450560" y="1400760"/>
                <a:ext cx="3932640" cy="501120"/>
              </a:xfrm>
              <a:prstGeom prst="rect">
                <a:avLst/>
              </a:prstGeom>
              <a:noFill/>
              <a:ln>
                <a:noFill/>
              </a:ln>
            </p:spPr>
            <p:txBody>
              <a:bodyPr spcFirstLastPara="1" wrap="square" lIns="108000" tIns="45000" rIns="108000" bIns="450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BDFB"/>
                    </a:solidFill>
                    <a:latin typeface="Arial"/>
                    <a:ea typeface="Arial"/>
                    <a:cs typeface="Arial"/>
                    <a:sym typeface="Arial"/>
                  </a:rPr>
                  <a:t>Suggest Changes</a:t>
                </a:r>
                <a:endParaRPr sz="2700" b="0" i="0" u="none" strike="noStrike" cap="none">
                  <a:latin typeface="Arial"/>
                  <a:ea typeface="Arial"/>
                  <a:cs typeface="Arial"/>
                  <a:sym typeface="Arial"/>
                </a:endParaRPr>
              </a:p>
            </p:txBody>
          </p:sp>
        </p:grpSp>
        <p:sp>
          <p:nvSpPr>
            <p:cNvPr id="348" name="Google Shape;348;p2"/>
            <p:cNvSpPr/>
            <p:nvPr/>
          </p:nvSpPr>
          <p:spPr>
            <a:xfrm>
              <a:off x="6510960" y="1314000"/>
              <a:ext cx="956880" cy="760680"/>
            </a:xfrm>
            <a:prstGeom prst="rect">
              <a:avLst/>
            </a:prstGeom>
            <a:noFill/>
            <a:ln>
              <a:noFill/>
            </a:ln>
          </p:spPr>
          <p:txBody>
            <a:bodyPr spcFirstLastPara="1" wrap="square" lIns="108000" tIns="45000" rIns="108000" bIns="450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D4F6D"/>
                  </a:solidFill>
                  <a:latin typeface="Arial"/>
                  <a:ea typeface="Arial"/>
                  <a:cs typeface="Arial"/>
                  <a:sym typeface="Arial"/>
                </a:rPr>
                <a:t>04</a:t>
              </a:r>
              <a:endParaRPr sz="4400" b="0" i="0" u="none" strike="noStrike" cap="none">
                <a:latin typeface="Arial"/>
                <a:ea typeface="Arial"/>
                <a:cs typeface="Arial"/>
                <a:sym typeface="Arial"/>
              </a:endParaRPr>
            </a:p>
          </p:txBody>
        </p:sp>
      </p:grpSp>
      <p:grpSp>
        <p:nvGrpSpPr>
          <p:cNvPr id="349" name="Google Shape;349;p2"/>
          <p:cNvGrpSpPr/>
          <p:nvPr/>
        </p:nvGrpSpPr>
        <p:grpSpPr>
          <a:xfrm>
            <a:off x="6492240" y="2793960"/>
            <a:ext cx="4890960" cy="1574640"/>
            <a:chOff x="6492240" y="2793960"/>
            <a:chExt cx="4890960" cy="1574640"/>
          </a:xfrm>
        </p:grpSpPr>
        <p:grpSp>
          <p:nvGrpSpPr>
            <p:cNvPr id="350" name="Google Shape;350;p2"/>
            <p:cNvGrpSpPr/>
            <p:nvPr/>
          </p:nvGrpSpPr>
          <p:grpSpPr>
            <a:xfrm>
              <a:off x="7431840" y="2880360"/>
              <a:ext cx="3951360" cy="1488240"/>
              <a:chOff x="7431840" y="2880360"/>
              <a:chExt cx="3951360" cy="1488240"/>
            </a:xfrm>
          </p:grpSpPr>
          <p:sp>
            <p:nvSpPr>
              <p:cNvPr id="351" name="Google Shape;351;p2"/>
              <p:cNvSpPr/>
              <p:nvPr/>
            </p:nvSpPr>
            <p:spPr>
              <a:xfrm>
                <a:off x="7450560" y="3304800"/>
                <a:ext cx="3932640" cy="1063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are always available and reply to every customer for any queries and we have also provided all our contact information</a:t>
                </a:r>
                <a:endParaRPr sz="1600" b="0" i="0" u="none" strike="noStrike" cap="none">
                  <a:latin typeface="Arial"/>
                  <a:ea typeface="Arial"/>
                  <a:cs typeface="Arial"/>
                  <a:sym typeface="Arial"/>
                </a:endParaRPr>
              </a:p>
            </p:txBody>
          </p:sp>
          <p:sp>
            <p:nvSpPr>
              <p:cNvPr id="352" name="Google Shape;352;p2"/>
              <p:cNvSpPr/>
              <p:nvPr/>
            </p:nvSpPr>
            <p:spPr>
              <a:xfrm>
                <a:off x="7431840" y="2880360"/>
                <a:ext cx="3932640" cy="501120"/>
              </a:xfrm>
              <a:prstGeom prst="rect">
                <a:avLst/>
              </a:prstGeom>
              <a:noFill/>
              <a:ln>
                <a:noFill/>
              </a:ln>
            </p:spPr>
            <p:txBody>
              <a:bodyPr spcFirstLastPara="1" wrap="square" lIns="108000" tIns="45000" rIns="108000" bIns="450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BDFB"/>
                    </a:solidFill>
                    <a:latin typeface="Arial"/>
                    <a:ea typeface="Arial"/>
                    <a:cs typeface="Arial"/>
                    <a:sym typeface="Arial"/>
                  </a:rPr>
                  <a:t>Be at Ease</a:t>
                </a:r>
                <a:endParaRPr sz="2700" b="0" i="0" u="none" strike="noStrike" cap="none">
                  <a:latin typeface="Arial"/>
                  <a:ea typeface="Arial"/>
                  <a:cs typeface="Arial"/>
                  <a:sym typeface="Arial"/>
                </a:endParaRPr>
              </a:p>
            </p:txBody>
          </p:sp>
        </p:grpSp>
        <p:sp>
          <p:nvSpPr>
            <p:cNvPr id="353" name="Google Shape;353;p2"/>
            <p:cNvSpPr/>
            <p:nvPr/>
          </p:nvSpPr>
          <p:spPr>
            <a:xfrm>
              <a:off x="6492240" y="2793960"/>
              <a:ext cx="956880" cy="760680"/>
            </a:xfrm>
            <a:prstGeom prst="rect">
              <a:avLst/>
            </a:prstGeom>
            <a:noFill/>
            <a:ln>
              <a:noFill/>
            </a:ln>
          </p:spPr>
          <p:txBody>
            <a:bodyPr spcFirstLastPara="1" wrap="square" lIns="108000" tIns="45000" rIns="108000" bIns="450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D4F6D"/>
                  </a:solidFill>
                  <a:latin typeface="Arial"/>
                  <a:ea typeface="Arial"/>
                  <a:cs typeface="Arial"/>
                  <a:sym typeface="Arial"/>
                </a:rPr>
                <a:t>05</a:t>
              </a:r>
              <a:endParaRPr sz="4400" b="0" i="0" u="none" strike="noStrike" cap="none">
                <a:latin typeface="Arial"/>
                <a:ea typeface="Arial"/>
                <a:cs typeface="Arial"/>
                <a:sym typeface="Arial"/>
              </a:endParaRPr>
            </a:p>
          </p:txBody>
        </p:sp>
      </p:grpSp>
      <p:grpSp>
        <p:nvGrpSpPr>
          <p:cNvPr id="354" name="Google Shape;354;p2"/>
          <p:cNvGrpSpPr/>
          <p:nvPr/>
        </p:nvGrpSpPr>
        <p:grpSpPr>
          <a:xfrm>
            <a:off x="6510960" y="4186080"/>
            <a:ext cx="4890959" cy="1331280"/>
            <a:chOff x="6510960" y="4186080"/>
            <a:chExt cx="4890959" cy="1331280"/>
          </a:xfrm>
        </p:grpSpPr>
        <p:grpSp>
          <p:nvGrpSpPr>
            <p:cNvPr id="355" name="Google Shape;355;p2"/>
            <p:cNvGrpSpPr/>
            <p:nvPr/>
          </p:nvGrpSpPr>
          <p:grpSpPr>
            <a:xfrm>
              <a:off x="7450560" y="4272480"/>
              <a:ext cx="3951359" cy="1244880"/>
              <a:chOff x="7450560" y="4272480"/>
              <a:chExt cx="3951359" cy="1244880"/>
            </a:xfrm>
          </p:grpSpPr>
          <p:sp>
            <p:nvSpPr>
              <p:cNvPr id="356" name="Google Shape;356;p2"/>
              <p:cNvSpPr/>
              <p:nvPr/>
            </p:nvSpPr>
            <p:spPr>
              <a:xfrm>
                <a:off x="7469280" y="4696920"/>
                <a:ext cx="3932640" cy="82044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have planned everything like vehicle, meals for you so don’t worry you will never have to do a thing on your trip</a:t>
                </a:r>
                <a:endParaRPr sz="1600" b="0" i="0" u="none" strike="noStrike" cap="none">
                  <a:latin typeface="Arial"/>
                  <a:ea typeface="Arial"/>
                  <a:cs typeface="Arial"/>
                  <a:sym typeface="Arial"/>
                </a:endParaRPr>
              </a:p>
            </p:txBody>
          </p:sp>
          <p:sp>
            <p:nvSpPr>
              <p:cNvPr id="357" name="Google Shape;357;p2"/>
              <p:cNvSpPr/>
              <p:nvPr/>
            </p:nvSpPr>
            <p:spPr>
              <a:xfrm>
                <a:off x="7450560" y="4272480"/>
                <a:ext cx="3932640" cy="501120"/>
              </a:xfrm>
              <a:prstGeom prst="rect">
                <a:avLst/>
              </a:prstGeom>
              <a:noFill/>
              <a:ln>
                <a:noFill/>
              </a:ln>
            </p:spPr>
            <p:txBody>
              <a:bodyPr spcFirstLastPara="1" wrap="square" lIns="108000" tIns="45000" rIns="108000" bIns="450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BDFB"/>
                    </a:solidFill>
                    <a:latin typeface="Arial"/>
                    <a:ea typeface="Arial"/>
                    <a:cs typeface="Arial"/>
                    <a:sym typeface="Arial"/>
                  </a:rPr>
                  <a:t>Hassle free trip</a:t>
                </a:r>
                <a:endParaRPr sz="2700" b="0" i="0" u="none" strike="noStrike" cap="none">
                  <a:latin typeface="Arial"/>
                  <a:ea typeface="Arial"/>
                  <a:cs typeface="Arial"/>
                  <a:sym typeface="Arial"/>
                </a:endParaRPr>
              </a:p>
            </p:txBody>
          </p:sp>
        </p:grpSp>
        <p:sp>
          <p:nvSpPr>
            <p:cNvPr id="358" name="Google Shape;358;p2"/>
            <p:cNvSpPr/>
            <p:nvPr/>
          </p:nvSpPr>
          <p:spPr>
            <a:xfrm>
              <a:off x="6510960" y="4186080"/>
              <a:ext cx="956880" cy="760680"/>
            </a:xfrm>
            <a:prstGeom prst="rect">
              <a:avLst/>
            </a:prstGeom>
            <a:noFill/>
            <a:ln>
              <a:noFill/>
            </a:ln>
          </p:spPr>
          <p:txBody>
            <a:bodyPr spcFirstLastPara="1" wrap="square" lIns="108000" tIns="45000" rIns="108000" bIns="450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D4F6D"/>
                  </a:solidFill>
                  <a:latin typeface="Arial"/>
                  <a:ea typeface="Arial"/>
                  <a:cs typeface="Arial"/>
                  <a:sym typeface="Arial"/>
                </a:rPr>
                <a:t>06</a:t>
              </a:r>
              <a:endParaRPr sz="4400" b="0" i="0" u="none" strike="noStrike" cap="none">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
          <p:cNvSpPr/>
          <p:nvPr/>
        </p:nvSpPr>
        <p:spPr>
          <a:xfrm>
            <a:off x="2091240" y="0"/>
            <a:ext cx="10100160" cy="6856920"/>
          </a:xfrm>
          <a:custGeom>
            <a:avLst/>
            <a:gdLst/>
            <a:ahLst/>
            <a:cxnLst/>
            <a:rect l="l" t="t" r="r" b="b"/>
            <a:pathLst>
              <a:path w="10101239" h="6858000" extrusionOk="0">
                <a:moveTo>
                  <a:pt x="4731655" y="0"/>
                </a:moveTo>
                <a:lnTo>
                  <a:pt x="7282347" y="0"/>
                </a:lnTo>
                <a:lnTo>
                  <a:pt x="7550547" y="0"/>
                </a:lnTo>
                <a:lnTo>
                  <a:pt x="10101239" y="0"/>
                </a:lnTo>
                <a:lnTo>
                  <a:pt x="10101239" y="6858000"/>
                </a:lnTo>
                <a:lnTo>
                  <a:pt x="7550547" y="6858000"/>
                </a:lnTo>
                <a:lnTo>
                  <a:pt x="2550692" y="6858000"/>
                </a:lnTo>
                <a:lnTo>
                  <a:pt x="0" y="6858000"/>
                </a:lnTo>
                <a:close/>
              </a:path>
            </a:pathLst>
          </a:custGeom>
          <a:solidFill>
            <a:schemeClr val="lt1">
              <a:alpha val="81960"/>
            </a:schemeClr>
          </a:solidFill>
          <a:ln>
            <a:noFill/>
          </a:ln>
        </p:spPr>
      </p:sp>
      <p:sp>
        <p:nvSpPr>
          <p:cNvPr id="364" name="Google Shape;364;p3"/>
          <p:cNvSpPr/>
          <p:nvPr/>
        </p:nvSpPr>
        <p:spPr>
          <a:xfrm>
            <a:off x="5802480" y="2533680"/>
            <a:ext cx="6388920" cy="867240"/>
          </a:xfrm>
          <a:prstGeom prst="rect">
            <a:avLst/>
          </a:prstGeom>
          <a:noFill/>
          <a:ln>
            <a:noFill/>
          </a:ln>
        </p:spPr>
        <p:txBody>
          <a:bodyPr spcFirstLastPara="1" wrap="square" lIns="90000" tIns="45000" rIns="90000" bIns="45000" anchor="ctr" anchorCtr="0">
            <a:spAutoFit/>
          </a:bodyPr>
          <a:lstStyle/>
          <a:p>
            <a:pPr marL="0" marR="0" lvl="0" indent="0" algn="l" rtl="0">
              <a:lnSpc>
                <a:spcPct val="100000"/>
              </a:lnSpc>
              <a:spcBef>
                <a:spcPts val="0"/>
              </a:spcBef>
              <a:spcAft>
                <a:spcPts val="0"/>
              </a:spcAft>
              <a:buNone/>
            </a:pPr>
            <a:r>
              <a:rPr lang="en-US" sz="5100" b="1" i="0" u="sng" strike="noStrike" cap="none">
                <a:solidFill>
                  <a:srgbClr val="0D4F6D"/>
                </a:solidFill>
                <a:latin typeface="Arial"/>
                <a:ea typeface="Arial"/>
                <a:cs typeface="Arial"/>
                <a:sym typeface="Arial"/>
              </a:rPr>
              <a:t>CONTRIBUTORS</a:t>
            </a:r>
            <a:endParaRPr sz="5100" b="0" i="0" u="none" strike="noStrike" cap="none">
              <a:latin typeface="Arial"/>
              <a:ea typeface="Arial"/>
              <a:cs typeface="Arial"/>
              <a:sym typeface="Arial"/>
            </a:endParaRPr>
          </a:p>
        </p:txBody>
      </p:sp>
      <p:sp>
        <p:nvSpPr>
          <p:cNvPr id="365" name="Google Shape;365;p3"/>
          <p:cNvSpPr/>
          <p:nvPr/>
        </p:nvSpPr>
        <p:spPr>
          <a:xfrm>
            <a:off x="5802480" y="3494520"/>
            <a:ext cx="6388920" cy="1473120"/>
          </a:xfrm>
          <a:prstGeom prst="rect">
            <a:avLst/>
          </a:prstGeom>
          <a:noFill/>
          <a:ln>
            <a:noFill/>
          </a:ln>
        </p:spPr>
        <p:txBody>
          <a:bodyPr spcFirstLastPara="1" wrap="square" lIns="90000" tIns="45000" rIns="90000" bIns="45000" anchor="ctr" anchorCtr="0">
            <a:spAutoFit/>
          </a:bodyPr>
          <a:lstStyle/>
          <a:p>
            <a:pPr marL="0" marR="0" lvl="0" indent="0" algn="l" rtl="0">
              <a:lnSpc>
                <a:spcPct val="100000"/>
              </a:lnSpc>
              <a:spcBef>
                <a:spcPts val="0"/>
              </a:spcBef>
              <a:spcAft>
                <a:spcPts val="0"/>
              </a:spcAft>
              <a:buNone/>
            </a:pPr>
            <a:r>
              <a:rPr lang="en-US" sz="2270" b="0" i="0" u="none" strike="noStrike" cap="none">
                <a:solidFill>
                  <a:srgbClr val="262626"/>
                </a:solidFill>
                <a:latin typeface="Arial"/>
                <a:ea typeface="Arial"/>
                <a:cs typeface="Arial"/>
                <a:sym typeface="Arial"/>
              </a:rPr>
              <a:t>      </a:t>
            </a:r>
            <a:r>
              <a:rPr lang="en-US" sz="2270" b="0" i="0" u="none" strike="noStrike" cap="none">
                <a:solidFill>
                  <a:srgbClr val="073763"/>
                </a:solidFill>
                <a:latin typeface="Arial"/>
                <a:ea typeface="Arial"/>
                <a:cs typeface="Arial"/>
                <a:sym typeface="Arial"/>
              </a:rPr>
              <a:t>Saurabh Singh Balke</a:t>
            </a:r>
            <a:r>
              <a:rPr lang="en-US" sz="2270" b="0" i="0" u="none" strike="noStrike" cap="none">
                <a:solidFill>
                  <a:srgbClr val="262626"/>
                </a:solidFill>
                <a:latin typeface="Arial"/>
                <a:ea typeface="Arial"/>
                <a:cs typeface="Arial"/>
                <a:sym typeface="Arial"/>
              </a:rPr>
              <a:t>      20BCS201</a:t>
            </a:r>
            <a:endParaRPr sz="227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2270" b="0" i="0" u="none" strike="noStrike" cap="none">
                <a:solidFill>
                  <a:srgbClr val="262626"/>
                </a:solidFill>
                <a:latin typeface="Arial"/>
                <a:ea typeface="Arial"/>
                <a:cs typeface="Arial"/>
                <a:sym typeface="Arial"/>
              </a:rPr>
              <a:t>      </a:t>
            </a:r>
            <a:r>
              <a:rPr lang="en-US" sz="2270" b="0" i="0" u="none" strike="noStrike" cap="none">
                <a:solidFill>
                  <a:srgbClr val="073763"/>
                </a:solidFill>
                <a:latin typeface="Arial"/>
                <a:ea typeface="Arial"/>
                <a:cs typeface="Arial"/>
                <a:sym typeface="Arial"/>
              </a:rPr>
              <a:t>Shivam Agrahari</a:t>
            </a:r>
            <a:r>
              <a:rPr lang="en-US" sz="2270" b="0" i="0" u="none" strike="noStrike" cap="none">
                <a:solidFill>
                  <a:srgbClr val="262626"/>
                </a:solidFill>
                <a:latin typeface="Arial"/>
                <a:ea typeface="Arial"/>
                <a:cs typeface="Arial"/>
                <a:sym typeface="Arial"/>
              </a:rPr>
              <a:t>             20BCS205</a:t>
            </a:r>
            <a:endParaRPr sz="227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2270" b="0" i="0" u="none" strike="noStrike" cap="none">
                <a:solidFill>
                  <a:srgbClr val="262626"/>
                </a:solidFill>
                <a:latin typeface="Arial"/>
                <a:ea typeface="Arial"/>
                <a:cs typeface="Arial"/>
                <a:sym typeface="Arial"/>
              </a:rPr>
              <a:t>      </a:t>
            </a:r>
            <a:r>
              <a:rPr lang="en-US" sz="2270" b="0" i="0" u="none" strike="noStrike" cap="none">
                <a:solidFill>
                  <a:srgbClr val="073763"/>
                </a:solidFill>
                <a:latin typeface="Arial"/>
                <a:ea typeface="Arial"/>
                <a:cs typeface="Arial"/>
                <a:sym typeface="Arial"/>
              </a:rPr>
              <a:t>Sarthak Jain</a:t>
            </a:r>
            <a:r>
              <a:rPr lang="en-US" sz="2270" b="0" i="0" u="none" strike="noStrike" cap="none">
                <a:solidFill>
                  <a:srgbClr val="262626"/>
                </a:solidFill>
                <a:latin typeface="Arial"/>
                <a:ea typeface="Arial"/>
                <a:cs typeface="Arial"/>
                <a:sym typeface="Arial"/>
              </a:rPr>
              <a:t>                    20BCS198</a:t>
            </a:r>
            <a:endParaRPr sz="227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2270" b="0" i="0" u="none" strike="noStrike" cap="none">
              <a:latin typeface="Arial"/>
              <a:ea typeface="Arial"/>
              <a:cs typeface="Arial"/>
              <a:sym typeface="Arial"/>
            </a:endParaRPr>
          </a:p>
        </p:txBody>
      </p:sp>
      <p:grpSp>
        <p:nvGrpSpPr>
          <p:cNvPr id="366" name="Google Shape;366;p3"/>
          <p:cNvGrpSpPr/>
          <p:nvPr/>
        </p:nvGrpSpPr>
        <p:grpSpPr>
          <a:xfrm>
            <a:off x="873000" y="321120"/>
            <a:ext cx="4928040" cy="5260680"/>
            <a:chOff x="873000" y="321120"/>
            <a:chExt cx="4928040" cy="5260680"/>
          </a:xfrm>
        </p:grpSpPr>
        <p:pic>
          <p:nvPicPr>
            <p:cNvPr id="367" name="Google Shape;367;p3"/>
            <p:cNvPicPr preferRelativeResize="0"/>
            <p:nvPr/>
          </p:nvPicPr>
          <p:blipFill rotWithShape="1">
            <a:blip r:embed="rId3">
              <a:alphaModFix/>
            </a:blip>
            <a:srcRect/>
            <a:stretch/>
          </p:blipFill>
          <p:spPr>
            <a:xfrm>
              <a:off x="873000" y="321120"/>
              <a:ext cx="4928040" cy="5260680"/>
            </a:xfrm>
            <a:prstGeom prst="rect">
              <a:avLst/>
            </a:prstGeom>
            <a:noFill/>
            <a:ln>
              <a:noFill/>
            </a:ln>
          </p:spPr>
        </p:pic>
        <p:pic>
          <p:nvPicPr>
            <p:cNvPr id="368" name="Google Shape;368;p3"/>
            <p:cNvPicPr preferRelativeResize="0"/>
            <p:nvPr/>
          </p:nvPicPr>
          <p:blipFill rotWithShape="1">
            <a:blip r:embed="rId4">
              <a:alphaModFix/>
            </a:blip>
            <a:srcRect/>
            <a:stretch/>
          </p:blipFill>
          <p:spPr>
            <a:xfrm>
              <a:off x="960480" y="1992600"/>
              <a:ext cx="4323240" cy="2963880"/>
            </a:xfrm>
            <a:prstGeom prst="rect">
              <a:avLst/>
            </a:prstGeom>
            <a:noFill/>
            <a:ln>
              <a:noFill/>
            </a:ln>
          </p:spPr>
        </p:pic>
      </p:grpSp>
      <p:sp>
        <p:nvSpPr>
          <p:cNvPr id="369" name="Google Shape;369;p3"/>
          <p:cNvSpPr/>
          <p:nvPr/>
        </p:nvSpPr>
        <p:spPr>
          <a:xfrm rot="-3273000">
            <a:off x="10178640" y="371880"/>
            <a:ext cx="2203920" cy="665280"/>
          </a:xfrm>
          <a:custGeom>
            <a:avLst/>
            <a:gdLst/>
            <a:ahLst/>
            <a:cxnLst/>
            <a:rect l="l" t="t" r="r" b="b"/>
            <a:pathLst>
              <a:path w="2204904" h="666266" extrusionOk="0">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rot="7527000">
            <a:off x="-191520" y="5819760"/>
            <a:ext cx="2203920" cy="665280"/>
          </a:xfrm>
          <a:custGeom>
            <a:avLst/>
            <a:gdLst/>
            <a:ahLst/>
            <a:cxnLst/>
            <a:rect l="l" t="t" r="r" b="b"/>
            <a:pathLst>
              <a:path w="2204904" h="666266" extrusionOk="0">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5940000" y="4279680"/>
            <a:ext cx="222480" cy="181800"/>
          </a:xfrm>
          <a:custGeom>
            <a:avLst/>
            <a:gdLst/>
            <a:ahLst/>
            <a:cxnLst/>
            <a:rect l="l" t="t" r="r" b="b"/>
            <a:pathLst>
              <a:path w="643" h="510" extrusionOk="0">
                <a:moveTo>
                  <a:pt x="27" y="459"/>
                </a:moveTo>
                <a:cubicBezTo>
                  <a:pt x="13" y="343"/>
                  <a:pt x="0" y="93"/>
                  <a:pt x="456" y="121"/>
                </a:cubicBezTo>
                <a:cubicBezTo>
                  <a:pt x="460" y="122"/>
                  <a:pt x="470" y="142"/>
                  <a:pt x="485" y="158"/>
                </a:cubicBezTo>
                <a:cubicBezTo>
                  <a:pt x="193" y="150"/>
                  <a:pt x="34" y="214"/>
                  <a:pt x="54" y="509"/>
                </a:cubicBezTo>
                <a:cubicBezTo>
                  <a:pt x="54" y="509"/>
                  <a:pt x="27" y="463"/>
                  <a:pt x="27" y="459"/>
                </a:cubicBezTo>
                <a:moveTo>
                  <a:pt x="457" y="208"/>
                </a:moveTo>
                <a:cubicBezTo>
                  <a:pt x="457" y="208"/>
                  <a:pt x="585" y="164"/>
                  <a:pt x="610" y="131"/>
                </a:cubicBezTo>
                <a:cubicBezTo>
                  <a:pt x="587" y="114"/>
                  <a:pt x="476" y="40"/>
                  <a:pt x="474" y="38"/>
                </a:cubicBezTo>
                <a:cubicBezTo>
                  <a:pt x="472" y="37"/>
                  <a:pt x="448" y="0"/>
                  <a:pt x="451" y="2"/>
                </a:cubicBezTo>
                <a:cubicBezTo>
                  <a:pt x="463" y="13"/>
                  <a:pt x="609" y="109"/>
                  <a:pt x="613" y="113"/>
                </a:cubicBezTo>
                <a:cubicBezTo>
                  <a:pt x="614" y="115"/>
                  <a:pt x="636" y="152"/>
                  <a:pt x="642" y="159"/>
                </a:cubicBezTo>
                <a:cubicBezTo>
                  <a:pt x="640" y="176"/>
                  <a:pt x="483" y="245"/>
                  <a:pt x="483" y="245"/>
                </a:cubicBezTo>
                <a:cubicBezTo>
                  <a:pt x="482" y="245"/>
                  <a:pt x="458" y="209"/>
                  <a:pt x="457" y="2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5940000" y="3949200"/>
            <a:ext cx="222480" cy="181800"/>
          </a:xfrm>
          <a:custGeom>
            <a:avLst/>
            <a:gdLst/>
            <a:ahLst/>
            <a:cxnLst/>
            <a:rect l="l" t="t" r="r" b="b"/>
            <a:pathLst>
              <a:path w="643" h="510" extrusionOk="0">
                <a:moveTo>
                  <a:pt x="27" y="459"/>
                </a:moveTo>
                <a:cubicBezTo>
                  <a:pt x="13" y="343"/>
                  <a:pt x="0" y="93"/>
                  <a:pt x="456" y="121"/>
                </a:cubicBezTo>
                <a:cubicBezTo>
                  <a:pt x="460" y="122"/>
                  <a:pt x="470" y="142"/>
                  <a:pt x="485" y="158"/>
                </a:cubicBezTo>
                <a:cubicBezTo>
                  <a:pt x="193" y="150"/>
                  <a:pt x="34" y="214"/>
                  <a:pt x="54" y="509"/>
                </a:cubicBezTo>
                <a:cubicBezTo>
                  <a:pt x="54" y="509"/>
                  <a:pt x="27" y="463"/>
                  <a:pt x="27" y="459"/>
                </a:cubicBezTo>
                <a:moveTo>
                  <a:pt x="457" y="208"/>
                </a:moveTo>
                <a:cubicBezTo>
                  <a:pt x="457" y="208"/>
                  <a:pt x="585" y="164"/>
                  <a:pt x="610" y="131"/>
                </a:cubicBezTo>
                <a:cubicBezTo>
                  <a:pt x="587" y="114"/>
                  <a:pt x="476" y="40"/>
                  <a:pt x="474" y="38"/>
                </a:cubicBezTo>
                <a:cubicBezTo>
                  <a:pt x="472" y="37"/>
                  <a:pt x="448" y="0"/>
                  <a:pt x="451" y="2"/>
                </a:cubicBezTo>
                <a:cubicBezTo>
                  <a:pt x="463" y="13"/>
                  <a:pt x="609" y="109"/>
                  <a:pt x="613" y="113"/>
                </a:cubicBezTo>
                <a:cubicBezTo>
                  <a:pt x="614" y="115"/>
                  <a:pt x="636" y="152"/>
                  <a:pt x="642" y="159"/>
                </a:cubicBezTo>
                <a:cubicBezTo>
                  <a:pt x="640" y="176"/>
                  <a:pt x="483" y="245"/>
                  <a:pt x="483" y="245"/>
                </a:cubicBezTo>
                <a:cubicBezTo>
                  <a:pt x="482" y="245"/>
                  <a:pt x="458" y="209"/>
                  <a:pt x="457" y="2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5940000" y="3618720"/>
            <a:ext cx="222480" cy="181800"/>
          </a:xfrm>
          <a:custGeom>
            <a:avLst/>
            <a:gdLst/>
            <a:ahLst/>
            <a:cxnLst/>
            <a:rect l="l" t="t" r="r" b="b"/>
            <a:pathLst>
              <a:path w="643" h="510" extrusionOk="0">
                <a:moveTo>
                  <a:pt x="27" y="459"/>
                </a:moveTo>
                <a:cubicBezTo>
                  <a:pt x="13" y="343"/>
                  <a:pt x="0" y="93"/>
                  <a:pt x="456" y="121"/>
                </a:cubicBezTo>
                <a:cubicBezTo>
                  <a:pt x="460" y="122"/>
                  <a:pt x="470" y="142"/>
                  <a:pt x="485" y="158"/>
                </a:cubicBezTo>
                <a:cubicBezTo>
                  <a:pt x="193" y="150"/>
                  <a:pt x="34" y="214"/>
                  <a:pt x="54" y="509"/>
                </a:cubicBezTo>
                <a:cubicBezTo>
                  <a:pt x="54" y="509"/>
                  <a:pt x="27" y="463"/>
                  <a:pt x="27" y="459"/>
                </a:cubicBezTo>
                <a:moveTo>
                  <a:pt x="457" y="208"/>
                </a:moveTo>
                <a:cubicBezTo>
                  <a:pt x="457" y="208"/>
                  <a:pt x="585" y="164"/>
                  <a:pt x="610" y="131"/>
                </a:cubicBezTo>
                <a:cubicBezTo>
                  <a:pt x="587" y="114"/>
                  <a:pt x="476" y="40"/>
                  <a:pt x="474" y="38"/>
                </a:cubicBezTo>
                <a:cubicBezTo>
                  <a:pt x="472" y="37"/>
                  <a:pt x="448" y="0"/>
                  <a:pt x="451" y="2"/>
                </a:cubicBezTo>
                <a:cubicBezTo>
                  <a:pt x="463" y="13"/>
                  <a:pt x="609" y="109"/>
                  <a:pt x="613" y="113"/>
                </a:cubicBezTo>
                <a:cubicBezTo>
                  <a:pt x="614" y="115"/>
                  <a:pt x="636" y="152"/>
                  <a:pt x="642" y="159"/>
                </a:cubicBezTo>
                <a:cubicBezTo>
                  <a:pt x="640" y="176"/>
                  <a:pt x="483" y="245"/>
                  <a:pt x="483" y="245"/>
                </a:cubicBezTo>
                <a:cubicBezTo>
                  <a:pt x="482" y="245"/>
                  <a:pt x="458" y="209"/>
                  <a:pt x="457" y="20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
          <p:cNvSpPr txBox="1">
            <a:spLocks noGrp="1"/>
          </p:cNvSpPr>
          <p:nvPr>
            <p:ph type="body" idx="4294967295"/>
          </p:nvPr>
        </p:nvSpPr>
        <p:spPr>
          <a:xfrm>
            <a:off x="323640" y="339480"/>
            <a:ext cx="11572200" cy="723240"/>
          </a:xfrm>
          <a:prstGeom prst="rect">
            <a:avLst/>
          </a:prstGeom>
          <a:noFill/>
          <a:ln>
            <a:noFill/>
          </a:ln>
        </p:spPr>
        <p:txBody>
          <a:bodyPr spcFirstLastPara="1" wrap="square" lIns="90000" tIns="45000" rIns="90000" bIns="45000" anchor="ctr" anchorCtr="0">
            <a:normAutofit fontScale="88500" lnSpcReduction="10000"/>
          </a:bodyPr>
          <a:lstStyle/>
          <a:p>
            <a:pPr marL="0" marR="0" lvl="0" indent="0" algn="ctr" rtl="0">
              <a:lnSpc>
                <a:spcPct val="90000"/>
              </a:lnSpc>
              <a:spcBef>
                <a:spcPts val="0"/>
              </a:spcBef>
              <a:spcAft>
                <a:spcPts val="0"/>
              </a:spcAft>
              <a:buNone/>
            </a:pPr>
            <a:r>
              <a:rPr lang="en-US" sz="5700" b="1" i="0" u="sng" strike="noStrike" cap="none">
                <a:solidFill>
                  <a:srgbClr val="0D4F6D"/>
                </a:solidFill>
                <a:latin typeface="Arial"/>
                <a:ea typeface="Arial"/>
                <a:cs typeface="Arial"/>
                <a:sym typeface="Arial"/>
              </a:rPr>
              <a:t>ABOUT</a:t>
            </a:r>
            <a:r>
              <a:rPr lang="en-US" sz="5700" b="1" i="0" u="none" strike="noStrike" cap="none">
                <a:solidFill>
                  <a:srgbClr val="0D4F6D"/>
                </a:solidFill>
                <a:latin typeface="Arial"/>
                <a:ea typeface="Arial"/>
                <a:cs typeface="Arial"/>
                <a:sym typeface="Arial"/>
              </a:rPr>
              <a:t> </a:t>
            </a:r>
            <a:r>
              <a:rPr lang="en-US" sz="5700" b="1" i="0" u="sng" strike="noStrike" cap="none">
                <a:solidFill>
                  <a:srgbClr val="0D4F6D"/>
                </a:solidFill>
                <a:latin typeface="Arial"/>
                <a:ea typeface="Arial"/>
                <a:cs typeface="Arial"/>
                <a:sym typeface="Arial"/>
              </a:rPr>
              <a:t>US</a:t>
            </a:r>
            <a:endParaRPr sz="5700" b="0" i="0" u="none" strike="noStrike" cap="none">
              <a:solidFill>
                <a:srgbClr val="000000"/>
              </a:solidFill>
              <a:latin typeface="Arial"/>
              <a:ea typeface="Arial"/>
              <a:cs typeface="Arial"/>
              <a:sym typeface="Arial"/>
            </a:endParaRPr>
          </a:p>
        </p:txBody>
      </p:sp>
      <p:grpSp>
        <p:nvGrpSpPr>
          <p:cNvPr id="379" name="Google Shape;379;p4"/>
          <p:cNvGrpSpPr/>
          <p:nvPr/>
        </p:nvGrpSpPr>
        <p:grpSpPr>
          <a:xfrm>
            <a:off x="1150920" y="1845360"/>
            <a:ext cx="1850760" cy="4052520"/>
            <a:chOff x="1150920" y="1845360"/>
            <a:chExt cx="1850760" cy="4052520"/>
          </a:xfrm>
        </p:grpSpPr>
        <p:grpSp>
          <p:nvGrpSpPr>
            <p:cNvPr id="380" name="Google Shape;380;p4"/>
            <p:cNvGrpSpPr/>
            <p:nvPr/>
          </p:nvGrpSpPr>
          <p:grpSpPr>
            <a:xfrm>
              <a:off x="1642680" y="1845360"/>
              <a:ext cx="866880" cy="1393920"/>
              <a:chOff x="1642680" y="1845360"/>
              <a:chExt cx="866880" cy="1393920"/>
            </a:xfrm>
          </p:grpSpPr>
          <p:sp>
            <p:nvSpPr>
              <p:cNvPr id="381" name="Google Shape;381;p4"/>
              <p:cNvSpPr/>
              <p:nvPr/>
            </p:nvSpPr>
            <p:spPr>
              <a:xfrm>
                <a:off x="1643400" y="1845360"/>
                <a:ext cx="866160" cy="479520"/>
              </a:xfrm>
              <a:custGeom>
                <a:avLst/>
                <a:gdLst/>
                <a:ahLst/>
                <a:cxnLst/>
                <a:rect l="l" t="t" r="r" b="b"/>
                <a:pathLst>
                  <a:path w="1374357" h="571500" extrusionOk="0">
                    <a:moveTo>
                      <a:pt x="180977" y="0"/>
                    </a:moveTo>
                    <a:lnTo>
                      <a:pt x="1193380" y="0"/>
                    </a:lnTo>
                    <a:cubicBezTo>
                      <a:pt x="1293331" y="0"/>
                      <a:pt x="1374357" y="81026"/>
                      <a:pt x="1374357" y="180977"/>
                    </a:cubicBezTo>
                    <a:lnTo>
                      <a:pt x="1374357" y="571500"/>
                    </a:lnTo>
                    <a:lnTo>
                      <a:pt x="1197431" y="571500"/>
                    </a:lnTo>
                    <a:lnTo>
                      <a:pt x="1197431" y="319624"/>
                    </a:lnTo>
                    <a:cubicBezTo>
                      <a:pt x="1197431" y="245407"/>
                      <a:pt x="1137267" y="185243"/>
                      <a:pt x="1063050" y="185243"/>
                    </a:cubicBezTo>
                    <a:lnTo>
                      <a:pt x="311307" y="185243"/>
                    </a:lnTo>
                    <a:cubicBezTo>
                      <a:pt x="237090" y="185243"/>
                      <a:pt x="176926" y="245407"/>
                      <a:pt x="176926" y="319624"/>
                    </a:cubicBezTo>
                    <a:lnTo>
                      <a:pt x="176926" y="571500"/>
                    </a:lnTo>
                    <a:lnTo>
                      <a:pt x="0" y="571500"/>
                    </a:lnTo>
                    <a:lnTo>
                      <a:pt x="0" y="180977"/>
                    </a:lnTo>
                    <a:cubicBezTo>
                      <a:pt x="0" y="81026"/>
                      <a:pt x="81026" y="0"/>
                      <a:pt x="180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2400120" y="2325960"/>
                <a:ext cx="109440" cy="913320"/>
              </a:xfrm>
              <a:prstGeom prst="rect">
                <a:avLst/>
              </a:prstGeom>
              <a:solidFill>
                <a:srgbClr val="DBD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1642680" y="2325960"/>
                <a:ext cx="109440" cy="913320"/>
              </a:xfrm>
              <a:prstGeom prst="rect">
                <a:avLst/>
              </a:prstGeom>
              <a:solidFill>
                <a:srgbClr val="DBD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4"/>
            <p:cNvGrpSpPr/>
            <p:nvPr/>
          </p:nvGrpSpPr>
          <p:grpSpPr>
            <a:xfrm>
              <a:off x="1380600" y="5607360"/>
              <a:ext cx="1391040" cy="290520"/>
              <a:chOff x="1380600" y="5607360"/>
              <a:chExt cx="1391040" cy="290520"/>
            </a:xfrm>
          </p:grpSpPr>
          <p:sp>
            <p:nvSpPr>
              <p:cNvPr id="385" name="Google Shape;385;p4"/>
              <p:cNvSpPr/>
              <p:nvPr/>
            </p:nvSpPr>
            <p:spPr>
              <a:xfrm>
                <a:off x="1380600" y="5607360"/>
                <a:ext cx="155880" cy="290520"/>
              </a:xfrm>
              <a:prstGeom prst="roundRect">
                <a:avLst>
                  <a:gd name="adj" fmla="val 395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2615760" y="5607360"/>
                <a:ext cx="155880" cy="290520"/>
              </a:xfrm>
              <a:prstGeom prst="roundRect">
                <a:avLst>
                  <a:gd name="adj" fmla="val 395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
            <p:cNvSpPr/>
            <p:nvPr/>
          </p:nvSpPr>
          <p:spPr>
            <a:xfrm>
              <a:off x="1150920" y="3026160"/>
              <a:ext cx="1850760" cy="2725560"/>
            </a:xfrm>
            <a:prstGeom prst="roundRect">
              <a:avLst>
                <a:gd name="adj" fmla="val 8156"/>
              </a:avLst>
            </a:prstGeom>
            <a:solidFill>
              <a:srgbClr val="00B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rot="10800000">
              <a:off x="1352520" y="3031560"/>
              <a:ext cx="1449360" cy="680040"/>
            </a:xfrm>
            <a:prstGeom prst="round2SameRect">
              <a:avLst>
                <a:gd name="adj1" fmla="val 40447"/>
                <a:gd name="adj2" fmla="val 0"/>
              </a:avLst>
            </a:prstGeom>
            <a:solidFill>
              <a:srgbClr val="008DBC"/>
            </a:solidFill>
            <a:ln w="25400" cap="flat" cmpd="sng">
              <a:solidFill>
                <a:srgbClr val="008BB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351440" y="4226040"/>
              <a:ext cx="1449360" cy="1525680"/>
            </a:xfrm>
            <a:prstGeom prst="round2SameRect">
              <a:avLst>
                <a:gd name="adj1" fmla="val 15063"/>
                <a:gd name="adj2" fmla="val 0"/>
              </a:avLst>
            </a:prstGeom>
            <a:solidFill>
              <a:srgbClr val="008DBC"/>
            </a:solidFill>
            <a:ln w="25400" cap="flat" cmpd="sng">
              <a:solidFill>
                <a:srgbClr val="008BB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rot="1405800">
              <a:off x="1553760" y="3695760"/>
              <a:ext cx="59400" cy="141120"/>
            </a:xfrm>
            <a:custGeom>
              <a:avLst/>
              <a:gdLst/>
              <a:ahLst/>
              <a:cxnLst/>
              <a:rect l="l" t="t" r="r" b="b"/>
              <a:pathLst>
                <a:path w="73807" h="174030" extrusionOk="0">
                  <a:moveTo>
                    <a:pt x="28598" y="110176"/>
                  </a:moveTo>
                  <a:cubicBezTo>
                    <a:pt x="17014" y="115197"/>
                    <a:pt x="11693" y="128657"/>
                    <a:pt x="16713" y="140241"/>
                  </a:cubicBezTo>
                  <a:cubicBezTo>
                    <a:pt x="21733" y="151825"/>
                    <a:pt x="35194" y="157147"/>
                    <a:pt x="46778" y="152126"/>
                  </a:cubicBezTo>
                  <a:cubicBezTo>
                    <a:pt x="58362" y="147106"/>
                    <a:pt x="63683" y="133645"/>
                    <a:pt x="58663" y="122061"/>
                  </a:cubicBezTo>
                  <a:cubicBezTo>
                    <a:pt x="53643" y="110478"/>
                    <a:pt x="40182" y="105156"/>
                    <a:pt x="28598" y="110176"/>
                  </a:cubicBezTo>
                  <a:close/>
                  <a:moveTo>
                    <a:pt x="9214" y="9215"/>
                  </a:moveTo>
                  <a:cubicBezTo>
                    <a:pt x="14908" y="3521"/>
                    <a:pt x="22773" y="0"/>
                    <a:pt x="31460" y="0"/>
                  </a:cubicBezTo>
                  <a:lnTo>
                    <a:pt x="42347" y="0"/>
                  </a:lnTo>
                  <a:cubicBezTo>
                    <a:pt x="59722" y="0"/>
                    <a:pt x="73807" y="14085"/>
                    <a:pt x="73807" y="31460"/>
                  </a:cubicBezTo>
                  <a:lnTo>
                    <a:pt x="73807" y="142570"/>
                  </a:lnTo>
                  <a:cubicBezTo>
                    <a:pt x="73807" y="159945"/>
                    <a:pt x="59722" y="174030"/>
                    <a:pt x="42347" y="174030"/>
                  </a:cubicBezTo>
                  <a:lnTo>
                    <a:pt x="31460" y="174030"/>
                  </a:lnTo>
                  <a:cubicBezTo>
                    <a:pt x="14085" y="174030"/>
                    <a:pt x="0" y="159945"/>
                    <a:pt x="0" y="142570"/>
                  </a:cubicBezTo>
                  <a:lnTo>
                    <a:pt x="0" y="31460"/>
                  </a:lnTo>
                  <a:cubicBezTo>
                    <a:pt x="0" y="22773"/>
                    <a:pt x="3521" y="14907"/>
                    <a:pt x="9214" y="9215"/>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640160" y="3714120"/>
              <a:ext cx="59400" cy="141120"/>
            </a:xfrm>
            <a:custGeom>
              <a:avLst/>
              <a:gdLst/>
              <a:ahLst/>
              <a:cxnLst/>
              <a:rect l="l" t="t" r="r" b="b"/>
              <a:pathLst>
                <a:path w="73807" h="174030" extrusionOk="0">
                  <a:moveTo>
                    <a:pt x="28598" y="110176"/>
                  </a:moveTo>
                  <a:cubicBezTo>
                    <a:pt x="17014" y="115197"/>
                    <a:pt x="11693" y="128657"/>
                    <a:pt x="16713" y="140241"/>
                  </a:cubicBezTo>
                  <a:cubicBezTo>
                    <a:pt x="21733" y="151825"/>
                    <a:pt x="35194" y="157147"/>
                    <a:pt x="46778" y="152126"/>
                  </a:cubicBezTo>
                  <a:cubicBezTo>
                    <a:pt x="58362" y="147106"/>
                    <a:pt x="63683" y="133645"/>
                    <a:pt x="58663" y="122061"/>
                  </a:cubicBezTo>
                  <a:cubicBezTo>
                    <a:pt x="53643" y="110478"/>
                    <a:pt x="40182" y="105156"/>
                    <a:pt x="28598" y="110176"/>
                  </a:cubicBezTo>
                  <a:close/>
                  <a:moveTo>
                    <a:pt x="9214" y="9215"/>
                  </a:moveTo>
                  <a:cubicBezTo>
                    <a:pt x="14908" y="3521"/>
                    <a:pt x="22773" y="0"/>
                    <a:pt x="31460" y="0"/>
                  </a:cubicBezTo>
                  <a:lnTo>
                    <a:pt x="42347" y="0"/>
                  </a:lnTo>
                  <a:cubicBezTo>
                    <a:pt x="59722" y="0"/>
                    <a:pt x="73807" y="14085"/>
                    <a:pt x="73807" y="31460"/>
                  </a:cubicBezTo>
                  <a:lnTo>
                    <a:pt x="73807" y="142570"/>
                  </a:lnTo>
                  <a:cubicBezTo>
                    <a:pt x="73807" y="159945"/>
                    <a:pt x="59722" y="174030"/>
                    <a:pt x="42347" y="174030"/>
                  </a:cubicBezTo>
                  <a:lnTo>
                    <a:pt x="31460" y="174030"/>
                  </a:lnTo>
                  <a:cubicBezTo>
                    <a:pt x="14085" y="174030"/>
                    <a:pt x="0" y="159945"/>
                    <a:pt x="0" y="142570"/>
                  </a:cubicBezTo>
                  <a:lnTo>
                    <a:pt x="0" y="31460"/>
                  </a:lnTo>
                  <a:cubicBezTo>
                    <a:pt x="0" y="22773"/>
                    <a:pt x="3521" y="14907"/>
                    <a:pt x="9214" y="9215"/>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839960" y="3531240"/>
              <a:ext cx="472680" cy="100440"/>
            </a:xfrm>
            <a:prstGeom prst="roundRect">
              <a:avLst>
                <a:gd name="adj" fmla="val 50000"/>
              </a:avLst>
            </a:prstGeom>
            <a:solidFill>
              <a:srgbClr val="00BDFB"/>
            </a:solidFill>
            <a:ln w="25400" cap="flat" cmpd="sng">
              <a:solidFill>
                <a:srgbClr val="00BDF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
            <p:cNvGrpSpPr/>
            <p:nvPr/>
          </p:nvGrpSpPr>
          <p:grpSpPr>
            <a:xfrm>
              <a:off x="1919675" y="4202241"/>
              <a:ext cx="174423" cy="155598"/>
              <a:chOff x="1919675" y="4202241"/>
              <a:chExt cx="174423" cy="155598"/>
            </a:xfrm>
          </p:grpSpPr>
          <p:sp>
            <p:nvSpPr>
              <p:cNvPr id="394" name="Google Shape;394;p4"/>
              <p:cNvSpPr/>
              <p:nvPr/>
            </p:nvSpPr>
            <p:spPr>
              <a:xfrm rot="954600">
                <a:off x="1937880" y="4207680"/>
                <a:ext cx="59400" cy="141120"/>
              </a:xfrm>
              <a:custGeom>
                <a:avLst/>
                <a:gdLst/>
                <a:ahLst/>
                <a:cxnLst/>
                <a:rect l="l" t="t" r="r" b="b"/>
                <a:pathLst>
                  <a:path w="73807" h="174030" extrusionOk="0">
                    <a:moveTo>
                      <a:pt x="28598" y="110176"/>
                    </a:moveTo>
                    <a:cubicBezTo>
                      <a:pt x="17014" y="115197"/>
                      <a:pt x="11693" y="128657"/>
                      <a:pt x="16713" y="140241"/>
                    </a:cubicBezTo>
                    <a:cubicBezTo>
                      <a:pt x="21733" y="151825"/>
                      <a:pt x="35194" y="157147"/>
                      <a:pt x="46778" y="152126"/>
                    </a:cubicBezTo>
                    <a:cubicBezTo>
                      <a:pt x="58362" y="147106"/>
                      <a:pt x="63683" y="133645"/>
                      <a:pt x="58663" y="122061"/>
                    </a:cubicBezTo>
                    <a:cubicBezTo>
                      <a:pt x="53643" y="110478"/>
                      <a:pt x="40182" y="105156"/>
                      <a:pt x="28598" y="110176"/>
                    </a:cubicBezTo>
                    <a:close/>
                    <a:moveTo>
                      <a:pt x="9214" y="9215"/>
                    </a:moveTo>
                    <a:cubicBezTo>
                      <a:pt x="14908" y="3521"/>
                      <a:pt x="22773" y="0"/>
                      <a:pt x="31460" y="0"/>
                    </a:cubicBezTo>
                    <a:lnTo>
                      <a:pt x="42347" y="0"/>
                    </a:lnTo>
                    <a:cubicBezTo>
                      <a:pt x="59722" y="0"/>
                      <a:pt x="73807" y="14085"/>
                      <a:pt x="73807" y="31460"/>
                    </a:cubicBezTo>
                    <a:lnTo>
                      <a:pt x="73807" y="142570"/>
                    </a:lnTo>
                    <a:cubicBezTo>
                      <a:pt x="73807" y="159945"/>
                      <a:pt x="59722" y="174030"/>
                      <a:pt x="42347" y="174030"/>
                    </a:cubicBezTo>
                    <a:lnTo>
                      <a:pt x="31460" y="174030"/>
                    </a:lnTo>
                    <a:cubicBezTo>
                      <a:pt x="14085" y="174030"/>
                      <a:pt x="0" y="159945"/>
                      <a:pt x="0" y="142570"/>
                    </a:cubicBezTo>
                    <a:lnTo>
                      <a:pt x="0" y="31460"/>
                    </a:lnTo>
                    <a:cubicBezTo>
                      <a:pt x="0" y="22773"/>
                      <a:pt x="3521" y="14907"/>
                      <a:pt x="9214" y="9215"/>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rot="-451200">
                <a:off x="2025720" y="4213440"/>
                <a:ext cx="59400" cy="141120"/>
              </a:xfrm>
              <a:custGeom>
                <a:avLst/>
                <a:gdLst/>
                <a:ahLst/>
                <a:cxnLst/>
                <a:rect l="l" t="t" r="r" b="b"/>
                <a:pathLst>
                  <a:path w="73807" h="174030" extrusionOk="0">
                    <a:moveTo>
                      <a:pt x="28598" y="110176"/>
                    </a:moveTo>
                    <a:cubicBezTo>
                      <a:pt x="17014" y="115197"/>
                      <a:pt x="11693" y="128657"/>
                      <a:pt x="16713" y="140241"/>
                    </a:cubicBezTo>
                    <a:cubicBezTo>
                      <a:pt x="21733" y="151825"/>
                      <a:pt x="35194" y="157147"/>
                      <a:pt x="46778" y="152126"/>
                    </a:cubicBezTo>
                    <a:cubicBezTo>
                      <a:pt x="58362" y="147106"/>
                      <a:pt x="63683" y="133645"/>
                      <a:pt x="58663" y="122061"/>
                    </a:cubicBezTo>
                    <a:cubicBezTo>
                      <a:pt x="53643" y="110478"/>
                      <a:pt x="40182" y="105156"/>
                      <a:pt x="28598" y="110176"/>
                    </a:cubicBezTo>
                    <a:close/>
                    <a:moveTo>
                      <a:pt x="9214" y="9215"/>
                    </a:moveTo>
                    <a:cubicBezTo>
                      <a:pt x="14908" y="3521"/>
                      <a:pt x="22773" y="0"/>
                      <a:pt x="31460" y="0"/>
                    </a:cubicBezTo>
                    <a:lnTo>
                      <a:pt x="42347" y="0"/>
                    </a:lnTo>
                    <a:cubicBezTo>
                      <a:pt x="59722" y="0"/>
                      <a:pt x="73807" y="14085"/>
                      <a:pt x="73807" y="31460"/>
                    </a:cubicBezTo>
                    <a:lnTo>
                      <a:pt x="73807" y="142570"/>
                    </a:lnTo>
                    <a:cubicBezTo>
                      <a:pt x="73807" y="159945"/>
                      <a:pt x="59722" y="174030"/>
                      <a:pt x="42347" y="174030"/>
                    </a:cubicBezTo>
                    <a:lnTo>
                      <a:pt x="31460" y="174030"/>
                    </a:lnTo>
                    <a:cubicBezTo>
                      <a:pt x="14085" y="174030"/>
                      <a:pt x="0" y="159945"/>
                      <a:pt x="0" y="142570"/>
                    </a:cubicBezTo>
                    <a:lnTo>
                      <a:pt x="0" y="31460"/>
                    </a:lnTo>
                    <a:cubicBezTo>
                      <a:pt x="0" y="22773"/>
                      <a:pt x="3521" y="14907"/>
                      <a:pt x="9214" y="9215"/>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4"/>
          <p:cNvGrpSpPr/>
          <p:nvPr/>
        </p:nvGrpSpPr>
        <p:grpSpPr>
          <a:xfrm>
            <a:off x="2406960" y="4355640"/>
            <a:ext cx="2069640" cy="1635840"/>
            <a:chOff x="2406960" y="4355640"/>
            <a:chExt cx="2069640" cy="1635840"/>
          </a:xfrm>
        </p:grpSpPr>
        <p:sp>
          <p:nvSpPr>
            <p:cNvPr id="397" name="Google Shape;397;p4"/>
            <p:cNvSpPr/>
            <p:nvPr/>
          </p:nvSpPr>
          <p:spPr>
            <a:xfrm>
              <a:off x="2406960" y="4647960"/>
              <a:ext cx="2069640" cy="1343520"/>
            </a:xfrm>
            <a:custGeom>
              <a:avLst/>
              <a:gdLst/>
              <a:ahLst/>
              <a:cxnLst/>
              <a:rect l="l" t="t" r="r" b="b"/>
              <a:pathLst>
                <a:path w="2070700" h="1344723" extrusionOk="0">
                  <a:moveTo>
                    <a:pt x="1788034" y="1691"/>
                  </a:moveTo>
                  <a:lnTo>
                    <a:pt x="1914251" y="1691"/>
                  </a:lnTo>
                  <a:cubicBezTo>
                    <a:pt x="2000655" y="1691"/>
                    <a:pt x="2070700" y="71736"/>
                    <a:pt x="2070700" y="158141"/>
                  </a:cubicBezTo>
                  <a:lnTo>
                    <a:pt x="2070700" y="1188273"/>
                  </a:lnTo>
                  <a:cubicBezTo>
                    <a:pt x="2070700" y="1274678"/>
                    <a:pt x="2000655" y="1344723"/>
                    <a:pt x="1914251" y="1344723"/>
                  </a:cubicBezTo>
                  <a:lnTo>
                    <a:pt x="1788034" y="1344723"/>
                  </a:lnTo>
                  <a:close/>
                  <a:moveTo>
                    <a:pt x="156450" y="1691"/>
                  </a:moveTo>
                  <a:lnTo>
                    <a:pt x="282666" y="1691"/>
                  </a:lnTo>
                  <a:lnTo>
                    <a:pt x="282666" y="1344723"/>
                  </a:lnTo>
                  <a:lnTo>
                    <a:pt x="156450" y="1344723"/>
                  </a:lnTo>
                  <a:cubicBezTo>
                    <a:pt x="70045" y="1344723"/>
                    <a:pt x="0" y="1274678"/>
                    <a:pt x="0" y="1188273"/>
                  </a:cubicBezTo>
                  <a:lnTo>
                    <a:pt x="0" y="158141"/>
                  </a:lnTo>
                  <a:cubicBezTo>
                    <a:pt x="0" y="71736"/>
                    <a:pt x="70045" y="1691"/>
                    <a:pt x="156450" y="1691"/>
                  </a:cubicBezTo>
                  <a:close/>
                  <a:moveTo>
                    <a:pt x="741255" y="0"/>
                  </a:moveTo>
                  <a:lnTo>
                    <a:pt x="853339" y="0"/>
                  </a:lnTo>
                  <a:lnTo>
                    <a:pt x="853339" y="1691"/>
                  </a:lnTo>
                  <a:lnTo>
                    <a:pt x="1217361" y="1691"/>
                  </a:lnTo>
                  <a:lnTo>
                    <a:pt x="1217361" y="0"/>
                  </a:lnTo>
                  <a:lnTo>
                    <a:pt x="1329446" y="0"/>
                  </a:lnTo>
                  <a:lnTo>
                    <a:pt x="1329446" y="1691"/>
                  </a:lnTo>
                  <a:lnTo>
                    <a:pt x="1672248" y="1691"/>
                  </a:lnTo>
                  <a:lnTo>
                    <a:pt x="1672248" y="1344723"/>
                  </a:lnTo>
                  <a:lnTo>
                    <a:pt x="398452" y="1344723"/>
                  </a:lnTo>
                  <a:lnTo>
                    <a:pt x="398452" y="1691"/>
                  </a:lnTo>
                  <a:lnTo>
                    <a:pt x="741255" y="169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2637000" y="4647960"/>
              <a:ext cx="177120" cy="1343520"/>
            </a:xfrm>
            <a:prstGeom prst="rect">
              <a:avLst/>
            </a:prstGeom>
            <a:solidFill>
              <a:srgbClr val="0E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4038480" y="4647960"/>
              <a:ext cx="177120" cy="1343520"/>
            </a:xfrm>
            <a:prstGeom prst="rect">
              <a:avLst/>
            </a:prstGeom>
            <a:solidFill>
              <a:srgbClr val="0E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2595240" y="5516280"/>
              <a:ext cx="261360" cy="168840"/>
            </a:xfrm>
            <a:prstGeom prst="frame">
              <a:avLst>
                <a:gd name="adj1" fmla="val 21940"/>
              </a:avLst>
            </a:prstGeom>
            <a:solidFill>
              <a:srgbClr val="DBD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3996360" y="5516280"/>
              <a:ext cx="261360" cy="168840"/>
            </a:xfrm>
            <a:prstGeom prst="frame">
              <a:avLst>
                <a:gd name="adj1" fmla="val 21940"/>
              </a:avLst>
            </a:prstGeom>
            <a:solidFill>
              <a:srgbClr val="DBD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3148200" y="4355640"/>
              <a:ext cx="587160" cy="291240"/>
            </a:xfrm>
            <a:custGeom>
              <a:avLst/>
              <a:gdLst/>
              <a:ahLst/>
              <a:cxnLst/>
              <a:rect l="l" t="t" r="r" b="b"/>
              <a:pathLst>
                <a:path w="588191" h="292405" extrusionOk="0">
                  <a:moveTo>
                    <a:pt x="85779" y="0"/>
                  </a:moveTo>
                  <a:lnTo>
                    <a:pt x="502412" y="0"/>
                  </a:lnTo>
                  <a:cubicBezTo>
                    <a:pt x="549786" y="0"/>
                    <a:pt x="588191" y="38405"/>
                    <a:pt x="588191" y="85779"/>
                  </a:cubicBezTo>
                  <a:lnTo>
                    <a:pt x="588191" y="292405"/>
                  </a:lnTo>
                  <a:lnTo>
                    <a:pt x="476106" y="292405"/>
                  </a:lnTo>
                  <a:lnTo>
                    <a:pt x="476106" y="177618"/>
                  </a:lnTo>
                  <a:cubicBezTo>
                    <a:pt x="476106" y="141425"/>
                    <a:pt x="446766" y="112085"/>
                    <a:pt x="410573" y="112085"/>
                  </a:cubicBezTo>
                  <a:lnTo>
                    <a:pt x="177617" y="112085"/>
                  </a:lnTo>
                  <a:cubicBezTo>
                    <a:pt x="141424" y="112085"/>
                    <a:pt x="112084" y="141425"/>
                    <a:pt x="112084" y="177618"/>
                  </a:cubicBezTo>
                  <a:lnTo>
                    <a:pt x="112084" y="292405"/>
                  </a:lnTo>
                  <a:lnTo>
                    <a:pt x="0" y="292405"/>
                  </a:lnTo>
                  <a:lnTo>
                    <a:pt x="0" y="85779"/>
                  </a:lnTo>
                  <a:cubicBezTo>
                    <a:pt x="0" y="38405"/>
                    <a:pt x="38405" y="0"/>
                    <a:pt x="85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4"/>
          <p:cNvGrpSpPr/>
          <p:nvPr/>
        </p:nvGrpSpPr>
        <p:grpSpPr>
          <a:xfrm>
            <a:off x="7397280" y="5028840"/>
            <a:ext cx="1892160" cy="922320"/>
            <a:chOff x="7397280" y="5028840"/>
            <a:chExt cx="1892160" cy="922320"/>
          </a:xfrm>
        </p:grpSpPr>
        <p:sp>
          <p:nvSpPr>
            <p:cNvPr id="404" name="Google Shape;404;p4"/>
            <p:cNvSpPr/>
            <p:nvPr/>
          </p:nvSpPr>
          <p:spPr>
            <a:xfrm>
              <a:off x="7397280" y="5028840"/>
              <a:ext cx="1892160" cy="27252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ADMIN</a:t>
              </a:r>
              <a:endParaRPr sz="1200" b="0" i="0" u="none" strike="noStrike" cap="none">
                <a:latin typeface="Arial"/>
                <a:ea typeface="Arial"/>
                <a:cs typeface="Arial"/>
                <a:sym typeface="Arial"/>
              </a:endParaRPr>
            </a:p>
          </p:txBody>
        </p:sp>
        <p:sp>
          <p:nvSpPr>
            <p:cNvPr id="405" name="Google Shape;405;p4"/>
            <p:cNvSpPr/>
            <p:nvPr/>
          </p:nvSpPr>
          <p:spPr>
            <a:xfrm>
              <a:off x="7397280" y="5313960"/>
              <a:ext cx="1885320" cy="6372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Shivam Agrahari</a:t>
              </a: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20bcs205@iiitdmj.ac.in</a:t>
              </a:r>
              <a:endParaRPr sz="1200" b="0" i="0" u="none" strike="noStrike" cap="none">
                <a:latin typeface="Arial"/>
                <a:ea typeface="Arial"/>
                <a:cs typeface="Arial"/>
                <a:sym typeface="Arial"/>
              </a:endParaRPr>
            </a:p>
          </p:txBody>
        </p:sp>
      </p:grpSp>
      <p:grpSp>
        <p:nvGrpSpPr>
          <p:cNvPr id="406" name="Google Shape;406;p4"/>
          <p:cNvGrpSpPr/>
          <p:nvPr/>
        </p:nvGrpSpPr>
        <p:grpSpPr>
          <a:xfrm>
            <a:off x="5294520" y="5028840"/>
            <a:ext cx="1892160" cy="922320"/>
            <a:chOff x="5294520" y="5028840"/>
            <a:chExt cx="1892160" cy="922320"/>
          </a:xfrm>
        </p:grpSpPr>
        <p:sp>
          <p:nvSpPr>
            <p:cNvPr id="407" name="Google Shape;407;p4"/>
            <p:cNvSpPr/>
            <p:nvPr/>
          </p:nvSpPr>
          <p:spPr>
            <a:xfrm>
              <a:off x="5294520" y="5028840"/>
              <a:ext cx="1892160" cy="27252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ADMIN</a:t>
              </a:r>
              <a:endParaRPr sz="1200" b="0" i="0" u="none" strike="noStrike" cap="none">
                <a:latin typeface="Arial"/>
                <a:ea typeface="Arial"/>
                <a:cs typeface="Arial"/>
                <a:sym typeface="Arial"/>
              </a:endParaRPr>
            </a:p>
          </p:txBody>
        </p:sp>
        <p:sp>
          <p:nvSpPr>
            <p:cNvPr id="408" name="Google Shape;408;p4"/>
            <p:cNvSpPr/>
            <p:nvPr/>
          </p:nvSpPr>
          <p:spPr>
            <a:xfrm>
              <a:off x="5294520" y="5313960"/>
              <a:ext cx="1885320" cy="6372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Saurabh Singh Balke</a:t>
              </a: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20bcs206@iiitdmj.ac.in. </a:t>
              </a:r>
              <a:endParaRPr sz="1200" b="0" i="0" u="none" strike="noStrike" cap="none">
                <a:latin typeface="Arial"/>
                <a:ea typeface="Arial"/>
                <a:cs typeface="Arial"/>
                <a:sym typeface="Arial"/>
              </a:endParaRPr>
            </a:p>
          </p:txBody>
        </p:sp>
      </p:grpSp>
      <p:grpSp>
        <p:nvGrpSpPr>
          <p:cNvPr id="409" name="Google Shape;409;p4"/>
          <p:cNvGrpSpPr/>
          <p:nvPr/>
        </p:nvGrpSpPr>
        <p:grpSpPr>
          <a:xfrm>
            <a:off x="9500040" y="5028840"/>
            <a:ext cx="1892160" cy="922320"/>
            <a:chOff x="9500040" y="5028840"/>
            <a:chExt cx="1892160" cy="922320"/>
          </a:xfrm>
        </p:grpSpPr>
        <p:sp>
          <p:nvSpPr>
            <p:cNvPr id="410" name="Google Shape;410;p4"/>
            <p:cNvSpPr/>
            <p:nvPr/>
          </p:nvSpPr>
          <p:spPr>
            <a:xfrm>
              <a:off x="9500040" y="5028840"/>
              <a:ext cx="1892160" cy="27252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ADMIN</a:t>
              </a:r>
              <a:endParaRPr sz="1200" b="0" i="0" u="none" strike="noStrike" cap="none">
                <a:latin typeface="Arial"/>
                <a:ea typeface="Arial"/>
                <a:cs typeface="Arial"/>
                <a:sym typeface="Arial"/>
              </a:endParaRPr>
            </a:p>
          </p:txBody>
        </p:sp>
        <p:sp>
          <p:nvSpPr>
            <p:cNvPr id="411" name="Google Shape;411;p4"/>
            <p:cNvSpPr/>
            <p:nvPr/>
          </p:nvSpPr>
          <p:spPr>
            <a:xfrm>
              <a:off x="9500040" y="5313960"/>
              <a:ext cx="1885320" cy="6372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Sarthak Jain</a:t>
              </a: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20bcs198@iiitdmj.ac.in</a:t>
              </a:r>
              <a:endParaRPr sz="1200" b="0" i="0" u="none" strike="noStrike" cap="none">
                <a:latin typeface="Arial"/>
                <a:ea typeface="Arial"/>
                <a:cs typeface="Arial"/>
                <a:sym typeface="Arial"/>
              </a:endParaRPr>
            </a:p>
          </p:txBody>
        </p:sp>
      </p:grpSp>
      <p:sp>
        <p:nvSpPr>
          <p:cNvPr id="412" name="Google Shape;412;p4"/>
          <p:cNvSpPr/>
          <p:nvPr/>
        </p:nvSpPr>
        <p:spPr>
          <a:xfrm>
            <a:off x="6123960" y="4482000"/>
            <a:ext cx="233640" cy="233640"/>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10310760" y="4442760"/>
            <a:ext cx="270720" cy="272880"/>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4476960" y="1619640"/>
            <a:ext cx="7042320" cy="27702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500" b="1" i="0" u="none" strike="noStrike" cap="none">
                <a:solidFill>
                  <a:srgbClr val="00BDFB"/>
                </a:solidFill>
                <a:latin typeface="Arial"/>
                <a:ea typeface="Arial"/>
                <a:cs typeface="Arial"/>
                <a:sym typeface="Arial"/>
              </a:rPr>
              <a:t>   TRIP PLANNER</a:t>
            </a:r>
            <a:r>
              <a:rPr lang="en-US" sz="2400" b="1" i="0" u="none" strike="noStrike" cap="none">
                <a:solidFill>
                  <a:srgbClr val="000000"/>
                </a:solidFill>
                <a:latin typeface="Arial"/>
                <a:ea typeface="Arial"/>
                <a:cs typeface="Arial"/>
                <a:sym typeface="Arial"/>
              </a:rPr>
              <a:t> </a:t>
            </a:r>
            <a:endParaRPr sz="2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   </a:t>
            </a:r>
            <a:r>
              <a:rPr lang="en-US" sz="1400" b="0" i="0" u="none" strike="noStrike" cap="none">
                <a:solidFill>
                  <a:srgbClr val="404040"/>
                </a:solidFill>
                <a:latin typeface="Arial"/>
                <a:ea typeface="Arial"/>
                <a:cs typeface="Arial"/>
                <a:sym typeface="Arial"/>
              </a:rPr>
              <a:t>is a DBMS web application to facilitate and promote travelling.</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04040"/>
                </a:solidFill>
                <a:latin typeface="Arial"/>
                <a:ea typeface="Arial"/>
                <a:cs typeface="Arial"/>
                <a:sym typeface="Arial"/>
              </a:rPr>
              <a:t>      The application can act as single solution to cater to all needs of the trip. </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04040"/>
                </a:solidFill>
                <a:latin typeface="Arial"/>
                <a:ea typeface="Arial"/>
                <a:cs typeface="Arial"/>
                <a:sym typeface="Arial"/>
              </a:rPr>
              <a:t>      It provides all the information the place like hotel details and food</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04040"/>
                </a:solidFill>
                <a:latin typeface="Arial"/>
                <a:ea typeface="Arial"/>
                <a:cs typeface="Arial"/>
                <a:sym typeface="Arial"/>
              </a:rPr>
              <a:t>      expenditures, tourist places, travel expenditure.</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04040"/>
                </a:solidFill>
                <a:latin typeface="Arial"/>
                <a:ea typeface="Arial"/>
                <a:cs typeface="Arial"/>
                <a:sym typeface="Arial"/>
              </a:rPr>
              <a:t>      We provide you with best packages with best price an under this we cover all your</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04040"/>
                </a:solidFill>
                <a:latin typeface="Arial"/>
                <a:ea typeface="Arial"/>
                <a:cs typeface="Arial"/>
                <a:sym typeface="Arial"/>
              </a:rPr>
              <a:t>      expenditure on food, vehicles and resting places. We will also provide you with</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04040"/>
                </a:solidFill>
                <a:latin typeface="Arial"/>
                <a:ea typeface="Arial"/>
                <a:cs typeface="Arial"/>
                <a:sym typeface="Arial"/>
              </a:rPr>
              <a:t>      guides for your ease.</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404040"/>
                </a:solidFill>
                <a:latin typeface="Arial"/>
                <a:ea typeface="Arial"/>
                <a:cs typeface="Arial"/>
                <a:sym typeface="Arial"/>
              </a:rPr>
              <a:t>     </a:t>
            </a:r>
            <a:endParaRPr sz="1200" b="0" i="0" u="none" strike="noStrike" cap="none">
              <a:latin typeface="Arial"/>
              <a:ea typeface="Arial"/>
              <a:cs typeface="Arial"/>
              <a:sym typeface="Arial"/>
            </a:endParaRPr>
          </a:p>
        </p:txBody>
      </p:sp>
      <p:pic>
        <p:nvPicPr>
          <p:cNvPr id="415" name="Google Shape;415;p4"/>
          <p:cNvPicPr preferRelativeResize="0"/>
          <p:nvPr/>
        </p:nvPicPr>
        <p:blipFill rotWithShape="1">
          <a:blip r:embed="rId3">
            <a:alphaModFix/>
          </a:blip>
          <a:srcRect/>
          <a:stretch/>
        </p:blipFill>
        <p:spPr>
          <a:xfrm>
            <a:off x="5940000" y="4299120"/>
            <a:ext cx="665280" cy="665280"/>
          </a:xfrm>
          <a:prstGeom prst="rect">
            <a:avLst/>
          </a:prstGeom>
          <a:noFill/>
          <a:ln>
            <a:noFill/>
          </a:ln>
        </p:spPr>
      </p:pic>
      <p:pic>
        <p:nvPicPr>
          <p:cNvPr id="416" name="Google Shape;416;p4"/>
          <p:cNvPicPr preferRelativeResize="0"/>
          <p:nvPr/>
        </p:nvPicPr>
        <p:blipFill rotWithShape="1">
          <a:blip r:embed="rId3">
            <a:alphaModFix/>
          </a:blip>
          <a:srcRect/>
          <a:stretch/>
        </p:blipFill>
        <p:spPr>
          <a:xfrm>
            <a:off x="10134000" y="4320000"/>
            <a:ext cx="665280" cy="665280"/>
          </a:xfrm>
          <a:prstGeom prst="rect">
            <a:avLst/>
          </a:prstGeom>
          <a:noFill/>
          <a:ln>
            <a:noFill/>
          </a:ln>
        </p:spPr>
      </p:pic>
      <p:pic>
        <p:nvPicPr>
          <p:cNvPr id="417" name="Google Shape;417;p4"/>
          <p:cNvPicPr preferRelativeResize="0"/>
          <p:nvPr/>
        </p:nvPicPr>
        <p:blipFill rotWithShape="1">
          <a:blip r:embed="rId3">
            <a:alphaModFix/>
          </a:blip>
          <a:srcRect/>
          <a:stretch/>
        </p:blipFill>
        <p:spPr>
          <a:xfrm>
            <a:off x="7974000" y="4320000"/>
            <a:ext cx="665280" cy="665280"/>
          </a:xfrm>
          <a:prstGeom prst="rect">
            <a:avLst/>
          </a:prstGeom>
          <a:noFill/>
          <a:ln>
            <a:noFill/>
          </a:ln>
        </p:spPr>
      </p:pic>
      <p:pic>
        <p:nvPicPr>
          <p:cNvPr id="418" name="Google Shape;418;p4"/>
          <p:cNvPicPr preferRelativeResize="0"/>
          <p:nvPr/>
        </p:nvPicPr>
        <p:blipFill rotWithShape="1">
          <a:blip r:embed="rId4">
            <a:alphaModFix/>
          </a:blip>
          <a:srcRect/>
          <a:stretch/>
        </p:blipFill>
        <p:spPr>
          <a:xfrm>
            <a:off x="5113080" y="5627160"/>
            <a:ext cx="270720" cy="270720"/>
          </a:xfrm>
          <a:prstGeom prst="rect">
            <a:avLst/>
          </a:prstGeom>
          <a:noFill/>
          <a:ln>
            <a:noFill/>
          </a:ln>
        </p:spPr>
      </p:pic>
      <p:pic>
        <p:nvPicPr>
          <p:cNvPr id="419" name="Google Shape;419;p4"/>
          <p:cNvPicPr preferRelativeResize="0"/>
          <p:nvPr/>
        </p:nvPicPr>
        <p:blipFill rotWithShape="1">
          <a:blip r:embed="rId4">
            <a:alphaModFix/>
          </a:blip>
          <a:srcRect/>
          <a:stretch/>
        </p:blipFill>
        <p:spPr>
          <a:xfrm>
            <a:off x="7306560" y="5627160"/>
            <a:ext cx="270720" cy="270720"/>
          </a:xfrm>
          <a:prstGeom prst="rect">
            <a:avLst/>
          </a:prstGeom>
          <a:noFill/>
          <a:ln>
            <a:noFill/>
          </a:ln>
        </p:spPr>
      </p:pic>
      <p:pic>
        <p:nvPicPr>
          <p:cNvPr id="420" name="Google Shape;420;p4"/>
          <p:cNvPicPr preferRelativeResize="0"/>
          <p:nvPr/>
        </p:nvPicPr>
        <p:blipFill rotWithShape="1">
          <a:blip r:embed="rId4">
            <a:alphaModFix/>
          </a:blip>
          <a:srcRect/>
          <a:stretch/>
        </p:blipFill>
        <p:spPr>
          <a:xfrm>
            <a:off x="9380520" y="5627160"/>
            <a:ext cx="270720" cy="27072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
          <p:cNvSpPr txBox="1">
            <a:spLocks noGrp="1"/>
          </p:cNvSpPr>
          <p:nvPr>
            <p:ph type="body" idx="4294967295"/>
          </p:nvPr>
        </p:nvSpPr>
        <p:spPr>
          <a:xfrm>
            <a:off x="323640" y="339480"/>
            <a:ext cx="11572200" cy="723240"/>
          </a:xfrm>
          <a:prstGeom prst="rect">
            <a:avLst/>
          </a:prstGeom>
          <a:noFill/>
          <a:ln>
            <a:noFill/>
          </a:ln>
        </p:spPr>
        <p:txBody>
          <a:bodyPr spcFirstLastPara="1" wrap="square" lIns="90000" tIns="45000" rIns="90000" bIns="45000" anchor="ctr" anchorCtr="0">
            <a:normAutofit fontScale="92500" lnSpcReduction="10000"/>
          </a:bodyPr>
          <a:lstStyle/>
          <a:p>
            <a:pPr marL="0" marR="0" lvl="0" indent="0" algn="ctr" rtl="0">
              <a:lnSpc>
                <a:spcPct val="90000"/>
              </a:lnSpc>
              <a:spcBef>
                <a:spcPts val="0"/>
              </a:spcBef>
              <a:spcAft>
                <a:spcPts val="0"/>
              </a:spcAft>
              <a:buNone/>
            </a:pPr>
            <a:r>
              <a:rPr lang="en-US" sz="5400" b="1" i="0" u="sng" strike="noStrike" cap="none">
                <a:solidFill>
                  <a:srgbClr val="0D4F6D"/>
                </a:solidFill>
                <a:latin typeface="Arial"/>
                <a:ea typeface="Arial"/>
                <a:cs typeface="Arial"/>
                <a:sym typeface="Arial"/>
              </a:rPr>
              <a:t>Software</a:t>
            </a:r>
            <a:r>
              <a:rPr lang="en-US" sz="5400" b="1" i="0" u="none" strike="noStrike" cap="none">
                <a:solidFill>
                  <a:srgbClr val="0D4F6D"/>
                </a:solidFill>
                <a:latin typeface="Arial"/>
                <a:ea typeface="Arial"/>
                <a:cs typeface="Arial"/>
                <a:sym typeface="Arial"/>
              </a:rPr>
              <a:t> </a:t>
            </a:r>
            <a:r>
              <a:rPr lang="en-US" sz="5400" b="1" i="0" u="sng" strike="noStrike" cap="none">
                <a:solidFill>
                  <a:srgbClr val="0D4F6D"/>
                </a:solidFill>
                <a:latin typeface="Arial"/>
                <a:ea typeface="Arial"/>
                <a:cs typeface="Arial"/>
                <a:sym typeface="Arial"/>
              </a:rPr>
              <a:t>Stack</a:t>
            </a:r>
            <a:endParaRPr sz="5400" b="0" i="0" u="none" strike="noStrike" cap="none">
              <a:solidFill>
                <a:srgbClr val="000000"/>
              </a:solidFill>
              <a:latin typeface="Arial"/>
              <a:ea typeface="Arial"/>
              <a:cs typeface="Arial"/>
              <a:sym typeface="Arial"/>
            </a:endParaRPr>
          </a:p>
        </p:txBody>
      </p:sp>
      <p:grpSp>
        <p:nvGrpSpPr>
          <p:cNvPr id="426" name="Google Shape;426;p5"/>
          <p:cNvGrpSpPr/>
          <p:nvPr/>
        </p:nvGrpSpPr>
        <p:grpSpPr>
          <a:xfrm>
            <a:off x="-8640" y="1682640"/>
            <a:ext cx="12191040" cy="2289600"/>
            <a:chOff x="-8640" y="1682640"/>
            <a:chExt cx="12191040" cy="2289600"/>
          </a:xfrm>
        </p:grpSpPr>
        <p:sp>
          <p:nvSpPr>
            <p:cNvPr id="427" name="Google Shape;427;p5"/>
            <p:cNvSpPr/>
            <p:nvPr/>
          </p:nvSpPr>
          <p:spPr>
            <a:xfrm>
              <a:off x="4743360" y="1682640"/>
              <a:ext cx="3084840" cy="1138680"/>
            </a:xfrm>
            <a:custGeom>
              <a:avLst/>
              <a:gdLst/>
              <a:ahLst/>
              <a:cxnLst/>
              <a:rect l="l" t="t" r="r" b="b"/>
              <a:pathLst>
                <a:path w="2476088" h="1139855" extrusionOk="0">
                  <a:moveTo>
                    <a:pt x="2088918" y="1090462"/>
                  </a:moveTo>
                  <a:lnTo>
                    <a:pt x="192084" y="1090462"/>
                  </a:lnTo>
                  <a:cubicBezTo>
                    <a:pt x="111049" y="1090462"/>
                    <a:pt x="45020" y="1006872"/>
                    <a:pt x="45020" y="906185"/>
                  </a:cubicBezTo>
                  <a:lnTo>
                    <a:pt x="240106" y="243169"/>
                  </a:lnTo>
                  <a:cubicBezTo>
                    <a:pt x="240106" y="140582"/>
                    <a:pt x="306135" y="56993"/>
                    <a:pt x="387170" y="56993"/>
                  </a:cubicBezTo>
                  <a:lnTo>
                    <a:pt x="2284004" y="56993"/>
                  </a:lnTo>
                  <a:cubicBezTo>
                    <a:pt x="2365040" y="56993"/>
                    <a:pt x="2431069" y="140582"/>
                    <a:pt x="2431069" y="243169"/>
                  </a:cubicBezTo>
                  <a:lnTo>
                    <a:pt x="2235983" y="906185"/>
                  </a:lnTo>
                  <a:cubicBezTo>
                    <a:pt x="2234482" y="1006872"/>
                    <a:pt x="2168453" y="1090462"/>
                    <a:pt x="2088918" y="1090462"/>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769400" y="1682640"/>
              <a:ext cx="3084840" cy="1138680"/>
            </a:xfrm>
            <a:custGeom>
              <a:avLst/>
              <a:gdLst/>
              <a:ahLst/>
              <a:cxnLst/>
              <a:rect l="l" t="t" r="r" b="b"/>
              <a:pathLst>
                <a:path w="2476088" h="1139855" extrusionOk="0">
                  <a:moveTo>
                    <a:pt x="2088918" y="1090462"/>
                  </a:moveTo>
                  <a:lnTo>
                    <a:pt x="192084" y="1090462"/>
                  </a:lnTo>
                  <a:cubicBezTo>
                    <a:pt x="111049" y="1090462"/>
                    <a:pt x="45020" y="1006872"/>
                    <a:pt x="45020" y="906185"/>
                  </a:cubicBezTo>
                  <a:lnTo>
                    <a:pt x="240106" y="243169"/>
                  </a:lnTo>
                  <a:cubicBezTo>
                    <a:pt x="240106" y="140582"/>
                    <a:pt x="306135" y="56993"/>
                    <a:pt x="387170" y="56993"/>
                  </a:cubicBezTo>
                  <a:lnTo>
                    <a:pt x="2284004" y="56993"/>
                  </a:lnTo>
                  <a:cubicBezTo>
                    <a:pt x="2365040" y="56993"/>
                    <a:pt x="2431069" y="140582"/>
                    <a:pt x="2431069" y="243169"/>
                  </a:cubicBezTo>
                  <a:lnTo>
                    <a:pt x="2235983" y="906185"/>
                  </a:lnTo>
                  <a:cubicBezTo>
                    <a:pt x="2234482" y="1006872"/>
                    <a:pt x="2168453" y="1090462"/>
                    <a:pt x="2088918" y="1090462"/>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7751160" y="1717200"/>
              <a:ext cx="3010320" cy="1062720"/>
            </a:xfrm>
            <a:custGeom>
              <a:avLst/>
              <a:gdLst/>
              <a:ahLst/>
              <a:cxnLst/>
              <a:rect l="l" t="t" r="r" b="b"/>
              <a:pathLst>
                <a:path w="2416062" h="1063865" extrusionOk="0">
                  <a:moveTo>
                    <a:pt x="2061595" y="1055872"/>
                  </a:moveTo>
                  <a:lnTo>
                    <a:pt x="164761" y="1055872"/>
                  </a:lnTo>
                  <a:cubicBezTo>
                    <a:pt x="83725" y="1055872"/>
                    <a:pt x="17696" y="972282"/>
                    <a:pt x="17696" y="871595"/>
                  </a:cubicBezTo>
                  <a:lnTo>
                    <a:pt x="212782" y="208579"/>
                  </a:lnTo>
                  <a:cubicBezTo>
                    <a:pt x="212782" y="105992"/>
                    <a:pt x="278811" y="22403"/>
                    <a:pt x="359847" y="22403"/>
                  </a:cubicBezTo>
                  <a:lnTo>
                    <a:pt x="2256681" y="22403"/>
                  </a:lnTo>
                  <a:cubicBezTo>
                    <a:pt x="2337717" y="22403"/>
                    <a:pt x="2403746" y="105992"/>
                    <a:pt x="2403746" y="208579"/>
                  </a:cubicBezTo>
                  <a:lnTo>
                    <a:pt x="2208660" y="871595"/>
                  </a:lnTo>
                  <a:cubicBezTo>
                    <a:pt x="2207159" y="972282"/>
                    <a:pt x="2141130" y="1055872"/>
                    <a:pt x="2061595" y="1055872"/>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405440" y="2909160"/>
              <a:ext cx="3010320" cy="1062720"/>
            </a:xfrm>
            <a:custGeom>
              <a:avLst/>
              <a:gdLst/>
              <a:ahLst/>
              <a:cxnLst/>
              <a:rect l="l" t="t" r="r" b="b"/>
              <a:pathLst>
                <a:path w="2416062" h="1063865" extrusionOk="0">
                  <a:moveTo>
                    <a:pt x="2061595" y="1055872"/>
                  </a:moveTo>
                  <a:lnTo>
                    <a:pt x="164761" y="1055872"/>
                  </a:lnTo>
                  <a:cubicBezTo>
                    <a:pt x="83725" y="1055872"/>
                    <a:pt x="17696" y="972282"/>
                    <a:pt x="17696" y="871595"/>
                  </a:cubicBezTo>
                  <a:lnTo>
                    <a:pt x="212782" y="208579"/>
                  </a:lnTo>
                  <a:cubicBezTo>
                    <a:pt x="212782" y="105992"/>
                    <a:pt x="278811" y="22403"/>
                    <a:pt x="359847" y="22403"/>
                  </a:cubicBezTo>
                  <a:lnTo>
                    <a:pt x="2256681" y="22403"/>
                  </a:lnTo>
                  <a:cubicBezTo>
                    <a:pt x="2337717" y="22403"/>
                    <a:pt x="2403746" y="105992"/>
                    <a:pt x="2403746" y="208579"/>
                  </a:cubicBezTo>
                  <a:lnTo>
                    <a:pt x="2208660" y="871595"/>
                  </a:lnTo>
                  <a:cubicBezTo>
                    <a:pt x="2207159" y="972282"/>
                    <a:pt x="2141130" y="1055872"/>
                    <a:pt x="2061595" y="1055872"/>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4379400" y="2909160"/>
              <a:ext cx="3010320" cy="1062720"/>
            </a:xfrm>
            <a:custGeom>
              <a:avLst/>
              <a:gdLst/>
              <a:ahLst/>
              <a:cxnLst/>
              <a:rect l="l" t="t" r="r" b="b"/>
              <a:pathLst>
                <a:path w="2416062" h="1063865" extrusionOk="0">
                  <a:moveTo>
                    <a:pt x="2061595" y="1055872"/>
                  </a:moveTo>
                  <a:lnTo>
                    <a:pt x="164761" y="1055872"/>
                  </a:lnTo>
                  <a:cubicBezTo>
                    <a:pt x="83725" y="1055872"/>
                    <a:pt x="17696" y="972282"/>
                    <a:pt x="17696" y="871595"/>
                  </a:cubicBezTo>
                  <a:lnTo>
                    <a:pt x="212782" y="208579"/>
                  </a:lnTo>
                  <a:cubicBezTo>
                    <a:pt x="212782" y="105992"/>
                    <a:pt x="278811" y="22403"/>
                    <a:pt x="359847" y="22403"/>
                  </a:cubicBezTo>
                  <a:lnTo>
                    <a:pt x="2256681" y="22403"/>
                  </a:lnTo>
                  <a:cubicBezTo>
                    <a:pt x="2337717" y="22403"/>
                    <a:pt x="2403746" y="105992"/>
                    <a:pt x="2403746" y="208579"/>
                  </a:cubicBezTo>
                  <a:lnTo>
                    <a:pt x="2208660" y="871595"/>
                  </a:lnTo>
                  <a:cubicBezTo>
                    <a:pt x="2207159" y="972282"/>
                    <a:pt x="2141130" y="1055872"/>
                    <a:pt x="2061595" y="1055872"/>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7353360" y="2909160"/>
              <a:ext cx="3010320" cy="1062720"/>
            </a:xfrm>
            <a:custGeom>
              <a:avLst/>
              <a:gdLst/>
              <a:ahLst/>
              <a:cxnLst/>
              <a:rect l="l" t="t" r="r" b="b"/>
              <a:pathLst>
                <a:path w="2416062" h="1063865" extrusionOk="0">
                  <a:moveTo>
                    <a:pt x="2061595" y="1055872"/>
                  </a:moveTo>
                  <a:lnTo>
                    <a:pt x="164761" y="1055872"/>
                  </a:lnTo>
                  <a:cubicBezTo>
                    <a:pt x="83725" y="1055872"/>
                    <a:pt x="17696" y="972282"/>
                    <a:pt x="17696" y="871595"/>
                  </a:cubicBezTo>
                  <a:lnTo>
                    <a:pt x="212782" y="208579"/>
                  </a:lnTo>
                  <a:cubicBezTo>
                    <a:pt x="212782" y="105992"/>
                    <a:pt x="278811" y="22403"/>
                    <a:pt x="359847" y="22403"/>
                  </a:cubicBezTo>
                  <a:lnTo>
                    <a:pt x="2256681" y="22403"/>
                  </a:lnTo>
                  <a:cubicBezTo>
                    <a:pt x="2337717" y="22403"/>
                    <a:pt x="2403746" y="105992"/>
                    <a:pt x="2403746" y="208579"/>
                  </a:cubicBezTo>
                  <a:lnTo>
                    <a:pt x="2208660" y="871595"/>
                  </a:lnTo>
                  <a:cubicBezTo>
                    <a:pt x="2207159" y="972282"/>
                    <a:pt x="2141130" y="1055872"/>
                    <a:pt x="2061595" y="1055872"/>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8640" y="1739520"/>
              <a:ext cx="1833120" cy="1032480"/>
            </a:xfrm>
            <a:custGeom>
              <a:avLst/>
              <a:gdLst/>
              <a:ahLst/>
              <a:cxnLst/>
              <a:rect l="l" t="t" r="r" b="b"/>
              <a:pathLst>
                <a:path w="1471655" h="1033470" extrusionOk="0">
                  <a:moveTo>
                    <a:pt x="0" y="0"/>
                  </a:moveTo>
                  <a:lnTo>
                    <a:pt x="1324590" y="0"/>
                  </a:lnTo>
                  <a:cubicBezTo>
                    <a:pt x="1405626" y="0"/>
                    <a:pt x="1471655" y="83589"/>
                    <a:pt x="1471655" y="186176"/>
                  </a:cubicBezTo>
                  <a:lnTo>
                    <a:pt x="1276569" y="849193"/>
                  </a:lnTo>
                  <a:cubicBezTo>
                    <a:pt x="1275068" y="949880"/>
                    <a:pt x="1209039" y="1033470"/>
                    <a:pt x="1129504" y="1033470"/>
                  </a:cubicBezTo>
                  <a:lnTo>
                    <a:pt x="0" y="1033470"/>
                  </a:ln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0349280" y="2939760"/>
              <a:ext cx="1833120" cy="1032480"/>
            </a:xfrm>
            <a:custGeom>
              <a:avLst/>
              <a:gdLst/>
              <a:ahLst/>
              <a:cxnLst/>
              <a:rect l="l" t="t" r="r" b="b"/>
              <a:pathLst>
                <a:path w="1471648" h="1033470" extrusionOk="0">
                  <a:moveTo>
                    <a:pt x="342152" y="0"/>
                  </a:moveTo>
                  <a:lnTo>
                    <a:pt x="1471648" y="0"/>
                  </a:lnTo>
                  <a:lnTo>
                    <a:pt x="1471648" y="1033470"/>
                  </a:lnTo>
                  <a:lnTo>
                    <a:pt x="147065" y="1033470"/>
                  </a:lnTo>
                  <a:cubicBezTo>
                    <a:pt x="66029" y="1033470"/>
                    <a:pt x="0" y="949881"/>
                    <a:pt x="0" y="849194"/>
                  </a:cubicBezTo>
                  <a:lnTo>
                    <a:pt x="195086" y="186177"/>
                  </a:lnTo>
                  <a:cubicBezTo>
                    <a:pt x="195086" y="83590"/>
                    <a:pt x="261116" y="0"/>
                    <a:pt x="342152" y="0"/>
                  </a:cubicBezTo>
                  <a:close/>
                </a:path>
              </a:pathLst>
            </a:custGeom>
            <a:gradFill>
              <a:gsLst>
                <a:gs pos="0">
                  <a:srgbClr val="00BDFB"/>
                </a:gs>
                <a:gs pos="100000">
                  <a:srgbClr val="1ED0A6"/>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5"/>
          <p:cNvGrpSpPr/>
          <p:nvPr/>
        </p:nvGrpSpPr>
        <p:grpSpPr>
          <a:xfrm>
            <a:off x="1946160" y="2988000"/>
            <a:ext cx="1940040" cy="930600"/>
            <a:chOff x="1946160" y="2988000"/>
            <a:chExt cx="1940040" cy="930600"/>
          </a:xfrm>
        </p:grpSpPr>
        <p:sp>
          <p:nvSpPr>
            <p:cNvPr id="436" name="Google Shape;436;p5"/>
            <p:cNvSpPr/>
            <p:nvPr/>
          </p:nvSpPr>
          <p:spPr>
            <a:xfrm>
              <a:off x="1946160" y="3265200"/>
              <a:ext cx="1940040" cy="6534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Min 1.6Ghz processor, </a:t>
              </a: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1GB RAM and 500MB Storage</a:t>
              </a:r>
              <a:r>
                <a:rPr lang="en-US" sz="1300" b="0" i="0" u="none" strike="noStrike" cap="none">
                  <a:solidFill>
                    <a:srgbClr val="FFFFFF"/>
                  </a:solidFill>
                  <a:latin typeface="Arial"/>
                  <a:ea typeface="Arial"/>
                  <a:cs typeface="Arial"/>
                  <a:sym typeface="Arial"/>
                </a:rPr>
                <a:t>.</a:t>
              </a:r>
              <a:endParaRPr sz="1300" b="0" i="0" u="none" strike="noStrike" cap="none">
                <a:latin typeface="Arial"/>
                <a:ea typeface="Arial"/>
                <a:cs typeface="Arial"/>
                <a:sym typeface="Arial"/>
              </a:endParaRPr>
            </a:p>
          </p:txBody>
        </p:sp>
        <p:sp>
          <p:nvSpPr>
            <p:cNvPr id="437" name="Google Shape;437;p5"/>
            <p:cNvSpPr/>
            <p:nvPr/>
          </p:nvSpPr>
          <p:spPr>
            <a:xfrm>
              <a:off x="1946160" y="2988000"/>
              <a:ext cx="1923480" cy="272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sng" strike="noStrike" cap="none">
                  <a:solidFill>
                    <a:srgbClr val="FFFFFF"/>
                  </a:solidFill>
                  <a:latin typeface="Arial"/>
                  <a:ea typeface="Arial"/>
                  <a:cs typeface="Arial"/>
                  <a:sym typeface="Arial"/>
                </a:rPr>
                <a:t>VS</a:t>
              </a:r>
              <a:r>
                <a:rPr lang="en-US" sz="1200" b="1" i="0" u="none" strike="noStrike" cap="none">
                  <a:solidFill>
                    <a:srgbClr val="FFFFFF"/>
                  </a:solidFill>
                  <a:latin typeface="Arial"/>
                  <a:ea typeface="Arial"/>
                  <a:cs typeface="Arial"/>
                  <a:sym typeface="Arial"/>
                </a:rPr>
                <a:t> </a:t>
              </a:r>
              <a:r>
                <a:rPr lang="en-US" sz="1200" b="1" i="0" u="sng" strike="noStrike" cap="none">
                  <a:solidFill>
                    <a:srgbClr val="FFFFFF"/>
                  </a:solidFill>
                  <a:latin typeface="Arial"/>
                  <a:ea typeface="Arial"/>
                  <a:cs typeface="Arial"/>
                  <a:sym typeface="Arial"/>
                </a:rPr>
                <a:t>CODE</a:t>
              </a:r>
              <a:endParaRPr sz="1200" b="0" i="0" u="none" strike="noStrike" cap="none">
                <a:latin typeface="Arial"/>
                <a:ea typeface="Arial"/>
                <a:cs typeface="Arial"/>
                <a:sym typeface="Arial"/>
              </a:endParaRPr>
            </a:p>
          </p:txBody>
        </p:sp>
      </p:grpSp>
      <p:grpSp>
        <p:nvGrpSpPr>
          <p:cNvPr id="438" name="Google Shape;438;p5"/>
          <p:cNvGrpSpPr/>
          <p:nvPr/>
        </p:nvGrpSpPr>
        <p:grpSpPr>
          <a:xfrm>
            <a:off x="4938120" y="2996280"/>
            <a:ext cx="1940040" cy="807120"/>
            <a:chOff x="4938120" y="2996280"/>
            <a:chExt cx="1940040" cy="807120"/>
          </a:xfrm>
        </p:grpSpPr>
        <p:sp>
          <p:nvSpPr>
            <p:cNvPr id="439" name="Google Shape;439;p5"/>
            <p:cNvSpPr/>
            <p:nvPr/>
          </p:nvSpPr>
          <p:spPr>
            <a:xfrm>
              <a:off x="4938120" y="3348000"/>
              <a:ext cx="1940040" cy="4554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512MB RAM and 250MB Storage</a:t>
              </a:r>
              <a:endParaRPr sz="1200" b="0" i="0" u="none" strike="noStrike" cap="none">
                <a:latin typeface="Arial"/>
                <a:ea typeface="Arial"/>
                <a:cs typeface="Arial"/>
                <a:sym typeface="Arial"/>
              </a:endParaRPr>
            </a:p>
          </p:txBody>
        </p:sp>
        <p:sp>
          <p:nvSpPr>
            <p:cNvPr id="440" name="Google Shape;440;p5"/>
            <p:cNvSpPr/>
            <p:nvPr/>
          </p:nvSpPr>
          <p:spPr>
            <a:xfrm>
              <a:off x="4938120" y="2996280"/>
              <a:ext cx="1923480" cy="272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sng" strike="noStrike" cap="none">
                  <a:solidFill>
                    <a:srgbClr val="FFFFFF"/>
                  </a:solidFill>
                  <a:latin typeface="Arial"/>
                  <a:ea typeface="Arial"/>
                  <a:cs typeface="Arial"/>
                  <a:sym typeface="Arial"/>
                </a:rPr>
                <a:t>XAMPP</a:t>
              </a:r>
              <a:endParaRPr sz="1200" b="0" i="0" u="none" strike="noStrike" cap="none">
                <a:latin typeface="Arial"/>
                <a:ea typeface="Arial"/>
                <a:cs typeface="Arial"/>
                <a:sym typeface="Arial"/>
              </a:endParaRPr>
            </a:p>
          </p:txBody>
        </p:sp>
      </p:grpSp>
      <p:grpSp>
        <p:nvGrpSpPr>
          <p:cNvPr id="441" name="Google Shape;441;p5"/>
          <p:cNvGrpSpPr/>
          <p:nvPr/>
        </p:nvGrpSpPr>
        <p:grpSpPr>
          <a:xfrm>
            <a:off x="7929720" y="2996280"/>
            <a:ext cx="1940040" cy="771120"/>
            <a:chOff x="7929720" y="2996280"/>
            <a:chExt cx="1940040" cy="771120"/>
          </a:xfrm>
        </p:grpSpPr>
        <p:sp>
          <p:nvSpPr>
            <p:cNvPr id="442" name="Google Shape;442;p5"/>
            <p:cNvSpPr/>
            <p:nvPr/>
          </p:nvSpPr>
          <p:spPr>
            <a:xfrm>
              <a:off x="7929720" y="3312000"/>
              <a:ext cx="1940040" cy="4554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Windows 7 or later and </a:t>
              </a:r>
              <a:endParaRPr sz="12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Intel Pentium 4 or later</a:t>
              </a:r>
              <a:endParaRPr sz="1200" b="0" i="0" u="none" strike="noStrike" cap="none">
                <a:latin typeface="Arial"/>
                <a:ea typeface="Arial"/>
                <a:cs typeface="Arial"/>
                <a:sym typeface="Arial"/>
              </a:endParaRPr>
            </a:p>
          </p:txBody>
        </p:sp>
        <p:sp>
          <p:nvSpPr>
            <p:cNvPr id="443" name="Google Shape;443;p5"/>
            <p:cNvSpPr/>
            <p:nvPr/>
          </p:nvSpPr>
          <p:spPr>
            <a:xfrm>
              <a:off x="7929720" y="2996280"/>
              <a:ext cx="1923480" cy="272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sng" strike="noStrike" cap="none">
                  <a:solidFill>
                    <a:srgbClr val="FFFFFF"/>
                  </a:solidFill>
                  <a:latin typeface="Arial"/>
                  <a:ea typeface="Arial"/>
                  <a:cs typeface="Arial"/>
                  <a:sym typeface="Arial"/>
                </a:rPr>
                <a:t>GOOGLE</a:t>
              </a:r>
              <a:r>
                <a:rPr lang="en-US" sz="1200" b="1" i="0" u="none" strike="noStrike" cap="none">
                  <a:solidFill>
                    <a:srgbClr val="FFFFFF"/>
                  </a:solidFill>
                  <a:latin typeface="Arial"/>
                  <a:ea typeface="Arial"/>
                  <a:cs typeface="Arial"/>
                  <a:sym typeface="Arial"/>
                </a:rPr>
                <a:t> </a:t>
              </a:r>
              <a:r>
                <a:rPr lang="en-US" sz="1200" b="1" i="0" u="sng" strike="noStrike" cap="none">
                  <a:solidFill>
                    <a:srgbClr val="FFFFFF"/>
                  </a:solidFill>
                  <a:latin typeface="Arial"/>
                  <a:ea typeface="Arial"/>
                  <a:cs typeface="Arial"/>
                  <a:sym typeface="Arial"/>
                </a:rPr>
                <a:t>CHEOME</a:t>
              </a:r>
              <a:endParaRPr sz="1200" b="0" i="0" u="none" strike="noStrike" cap="none">
                <a:latin typeface="Arial"/>
                <a:ea typeface="Arial"/>
                <a:cs typeface="Arial"/>
                <a:sym typeface="Arial"/>
              </a:endParaRPr>
            </a:p>
          </p:txBody>
        </p:sp>
      </p:grpSp>
      <p:sp>
        <p:nvSpPr>
          <p:cNvPr id="444" name="Google Shape;444;p5"/>
          <p:cNvSpPr/>
          <p:nvPr/>
        </p:nvSpPr>
        <p:spPr>
          <a:xfrm>
            <a:off x="782640" y="5194440"/>
            <a:ext cx="2019600" cy="82044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Use Visual Studio Code to write your Program and check errors using VS-extensions.</a:t>
            </a:r>
            <a:endParaRPr sz="1200" b="0" i="0" u="none" strike="noStrike" cap="none">
              <a:latin typeface="Arial"/>
              <a:ea typeface="Arial"/>
              <a:cs typeface="Arial"/>
              <a:sym typeface="Arial"/>
            </a:endParaRPr>
          </a:p>
        </p:txBody>
      </p:sp>
      <p:sp>
        <p:nvSpPr>
          <p:cNvPr id="445" name="Google Shape;445;p5"/>
          <p:cNvSpPr/>
          <p:nvPr/>
        </p:nvSpPr>
        <p:spPr>
          <a:xfrm>
            <a:off x="1548720" y="4570200"/>
            <a:ext cx="508320" cy="50832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3648600" y="5185080"/>
            <a:ext cx="2019600" cy="82044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Connect to Your database Using xampp application and see the results of queries</a:t>
            </a:r>
            <a:endParaRPr sz="1200" b="0" i="0" u="none" strike="noStrike" cap="none">
              <a:latin typeface="Arial"/>
              <a:ea typeface="Arial"/>
              <a:cs typeface="Arial"/>
              <a:sym typeface="Arial"/>
            </a:endParaRPr>
          </a:p>
        </p:txBody>
      </p:sp>
      <p:sp>
        <p:nvSpPr>
          <p:cNvPr id="447" name="Google Shape;447;p5"/>
          <p:cNvSpPr/>
          <p:nvPr/>
        </p:nvSpPr>
        <p:spPr>
          <a:xfrm>
            <a:off x="1674720" y="4707360"/>
            <a:ext cx="255960" cy="255600"/>
          </a:xfrm>
          <a:custGeom>
            <a:avLst/>
            <a:gdLst/>
            <a:ahLst/>
            <a:cxnLst/>
            <a:rect l="l" t="t" r="r" b="b"/>
            <a:pathLst>
              <a:path w="3910377" h="3905794" extrusionOk="0">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10800000">
            <a:off x="4499640" y="4677480"/>
            <a:ext cx="258120" cy="271440"/>
          </a:xfrm>
          <a:custGeom>
            <a:avLst/>
            <a:gdLst/>
            <a:ahLst/>
            <a:cxnLst/>
            <a:rect l="l" t="t" r="r" b="b"/>
            <a:pathLst>
              <a:path w="3749229" h="3941586" extrusionOk="0">
                <a:moveTo>
                  <a:pt x="1841173" y="2251014"/>
                </a:moveTo>
                <a:cubicBezTo>
                  <a:pt x="1901032" y="2251014"/>
                  <a:pt x="1949557" y="2202489"/>
                  <a:pt x="1949557" y="2142630"/>
                </a:cubicBezTo>
                <a:cubicBezTo>
                  <a:pt x="1949557" y="2082771"/>
                  <a:pt x="1901032" y="2034246"/>
                  <a:pt x="1841173" y="2034246"/>
                </a:cubicBezTo>
                <a:cubicBezTo>
                  <a:pt x="1781314" y="2034246"/>
                  <a:pt x="1732789" y="2082771"/>
                  <a:pt x="1732789" y="2142630"/>
                </a:cubicBezTo>
                <a:cubicBezTo>
                  <a:pt x="1732789" y="2202489"/>
                  <a:pt x="1781314" y="2251014"/>
                  <a:pt x="1841173" y="2251014"/>
                </a:cubicBezTo>
                <a:close/>
                <a:moveTo>
                  <a:pt x="2197713" y="2395667"/>
                </a:moveTo>
                <a:lnTo>
                  <a:pt x="1492210" y="2296503"/>
                </a:lnTo>
                <a:lnTo>
                  <a:pt x="1492210" y="2109382"/>
                </a:lnTo>
                <a:cubicBezTo>
                  <a:pt x="1492210" y="2024878"/>
                  <a:pt x="1583949" y="1956178"/>
                  <a:pt x="1697980" y="1955114"/>
                </a:cubicBezTo>
                <a:lnTo>
                  <a:pt x="1697980" y="1800200"/>
                </a:lnTo>
                <a:lnTo>
                  <a:pt x="1431133" y="1800200"/>
                </a:lnTo>
                <a:lnTo>
                  <a:pt x="1431133" y="1461593"/>
                </a:lnTo>
                <a:lnTo>
                  <a:pt x="643489" y="471679"/>
                </a:lnTo>
                <a:lnTo>
                  <a:pt x="785968" y="352125"/>
                </a:lnTo>
                <a:lnTo>
                  <a:pt x="1699128" y="1384562"/>
                </a:lnTo>
                <a:lnTo>
                  <a:pt x="1735187" y="0"/>
                </a:lnTo>
                <a:lnTo>
                  <a:pt x="1921179" y="0"/>
                </a:lnTo>
                <a:lnTo>
                  <a:pt x="1958328" y="1426402"/>
                </a:lnTo>
                <a:lnTo>
                  <a:pt x="1976872" y="1426402"/>
                </a:lnTo>
                <a:lnTo>
                  <a:pt x="1972364" y="1422619"/>
                </a:lnTo>
                <a:lnTo>
                  <a:pt x="2919184" y="352125"/>
                </a:lnTo>
                <a:lnTo>
                  <a:pt x="3061662" y="471679"/>
                </a:lnTo>
                <a:lnTo>
                  <a:pt x="2239212" y="1505339"/>
                </a:lnTo>
                <a:lnTo>
                  <a:pt x="2239212" y="1800200"/>
                </a:lnTo>
                <a:lnTo>
                  <a:pt x="1972364" y="1800200"/>
                </a:lnTo>
                <a:lnTo>
                  <a:pt x="1972364" y="1954485"/>
                </a:lnTo>
                <a:lnTo>
                  <a:pt x="1987720" y="1954485"/>
                </a:lnTo>
                <a:cubicBezTo>
                  <a:pt x="2103696" y="1954485"/>
                  <a:pt x="2197713" y="2023835"/>
                  <a:pt x="2197713" y="2109382"/>
                </a:cubicBezTo>
                <a:close/>
                <a:moveTo>
                  <a:pt x="112363" y="2735659"/>
                </a:moveTo>
                <a:cubicBezTo>
                  <a:pt x="100580" y="2737300"/>
                  <a:pt x="88281" y="2736658"/>
                  <a:pt x="76067" y="2733385"/>
                </a:cubicBezTo>
                <a:lnTo>
                  <a:pt x="67901" y="2731197"/>
                </a:lnTo>
                <a:cubicBezTo>
                  <a:pt x="19046" y="2718106"/>
                  <a:pt x="-9948" y="2667888"/>
                  <a:pt x="3143" y="2619032"/>
                </a:cubicBezTo>
                <a:lnTo>
                  <a:pt x="136132" y="2122709"/>
                </a:lnTo>
                <a:cubicBezTo>
                  <a:pt x="149223" y="2073853"/>
                  <a:pt x="199442" y="2044859"/>
                  <a:pt x="248297" y="2057950"/>
                </a:cubicBezTo>
                <a:lnTo>
                  <a:pt x="256463" y="2060138"/>
                </a:lnTo>
                <a:cubicBezTo>
                  <a:pt x="305319" y="2073229"/>
                  <a:pt x="334312" y="2123447"/>
                  <a:pt x="321221" y="2172303"/>
                </a:cubicBezTo>
                <a:lnTo>
                  <a:pt x="188232" y="2668627"/>
                </a:lnTo>
                <a:cubicBezTo>
                  <a:pt x="178414" y="2705268"/>
                  <a:pt x="147712" y="2730738"/>
                  <a:pt x="112363" y="2735659"/>
                </a:cubicBezTo>
                <a:close/>
                <a:moveTo>
                  <a:pt x="816379" y="2803284"/>
                </a:moveTo>
                <a:lnTo>
                  <a:pt x="296148" y="2663889"/>
                </a:lnTo>
                <a:lnTo>
                  <a:pt x="412311" y="2230363"/>
                </a:lnTo>
                <a:lnTo>
                  <a:pt x="932542" y="2369758"/>
                </a:lnTo>
                <a:close/>
                <a:moveTo>
                  <a:pt x="2025342" y="3266622"/>
                </a:moveTo>
                <a:lnTo>
                  <a:pt x="881030" y="2960004"/>
                </a:lnTo>
                <a:lnTo>
                  <a:pt x="1066890" y="2266362"/>
                </a:lnTo>
                <a:lnTo>
                  <a:pt x="2211202" y="2572980"/>
                </a:lnTo>
                <a:close/>
                <a:moveTo>
                  <a:pt x="2928285" y="3694425"/>
                </a:moveTo>
                <a:lnTo>
                  <a:pt x="2109557" y="3475047"/>
                </a:lnTo>
                <a:lnTo>
                  <a:pt x="2388347" y="2434586"/>
                </a:lnTo>
                <a:lnTo>
                  <a:pt x="3207076" y="2653963"/>
                </a:lnTo>
                <a:close/>
                <a:moveTo>
                  <a:pt x="3361202" y="3940500"/>
                </a:moveTo>
                <a:cubicBezTo>
                  <a:pt x="3346463" y="3942552"/>
                  <a:pt x="3331077" y="3941748"/>
                  <a:pt x="3315798" y="3937654"/>
                </a:cubicBezTo>
                <a:lnTo>
                  <a:pt x="3103596" y="3880795"/>
                </a:lnTo>
                <a:cubicBezTo>
                  <a:pt x="3042479" y="3864419"/>
                  <a:pt x="3006210" y="3801598"/>
                  <a:pt x="3022586" y="3740481"/>
                </a:cubicBezTo>
                <a:lnTo>
                  <a:pt x="3311771" y="2661227"/>
                </a:lnTo>
                <a:cubicBezTo>
                  <a:pt x="3328148" y="2600110"/>
                  <a:pt x="3390968" y="2563840"/>
                  <a:pt x="3452085" y="2580216"/>
                </a:cubicBezTo>
                <a:lnTo>
                  <a:pt x="3664287" y="2637076"/>
                </a:lnTo>
                <a:cubicBezTo>
                  <a:pt x="3725404" y="2653452"/>
                  <a:pt x="3761673" y="2716273"/>
                  <a:pt x="3745297" y="2777390"/>
                </a:cubicBezTo>
                <a:lnTo>
                  <a:pt x="3456112" y="3856644"/>
                </a:lnTo>
                <a:cubicBezTo>
                  <a:pt x="3443830" y="3902482"/>
                  <a:pt x="3405423" y="3934343"/>
                  <a:pt x="3361202" y="39405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9320040" y="5856120"/>
            <a:ext cx="2019600" cy="2721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READY TO GO</a:t>
            </a:r>
            <a:endParaRPr sz="1200" b="0" i="0" u="none" strike="noStrike" cap="none">
              <a:latin typeface="Arial"/>
              <a:ea typeface="Arial"/>
              <a:cs typeface="Arial"/>
              <a:sym typeface="Arial"/>
            </a:endParaRPr>
          </a:p>
        </p:txBody>
      </p:sp>
      <p:sp>
        <p:nvSpPr>
          <p:cNvPr id="450" name="Google Shape;450;p5"/>
          <p:cNvSpPr/>
          <p:nvPr/>
        </p:nvSpPr>
        <p:spPr>
          <a:xfrm>
            <a:off x="6500160" y="5152320"/>
            <a:ext cx="2019600" cy="82044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404040"/>
                </a:solidFill>
                <a:latin typeface="Arial"/>
                <a:ea typeface="Arial"/>
                <a:cs typeface="Arial"/>
                <a:sym typeface="Arial"/>
              </a:rPr>
              <a:t>View live demonstration of your project through chrome and see a final view</a:t>
            </a:r>
            <a:endParaRPr sz="1200" b="0" i="0" u="none" strike="noStrike" cap="none">
              <a:latin typeface="Arial"/>
              <a:ea typeface="Arial"/>
              <a:cs typeface="Arial"/>
              <a:sym typeface="Arial"/>
            </a:endParaRPr>
          </a:p>
        </p:txBody>
      </p:sp>
      <p:sp>
        <p:nvSpPr>
          <p:cNvPr id="451" name="Google Shape;451;p5"/>
          <p:cNvSpPr/>
          <p:nvPr/>
        </p:nvSpPr>
        <p:spPr>
          <a:xfrm>
            <a:off x="7448040" y="4704840"/>
            <a:ext cx="238320" cy="239400"/>
          </a:xfrm>
          <a:custGeom>
            <a:avLst/>
            <a:gdLst/>
            <a:ahLst/>
            <a:cxnLst/>
            <a:rect l="l" t="t" r="r" b="b"/>
            <a:pathLst>
              <a:path w="3888432" h="3902714" extrusionOk="0">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5"/>
          <p:cNvPicPr preferRelativeResize="0"/>
          <p:nvPr/>
        </p:nvPicPr>
        <p:blipFill rotWithShape="1">
          <a:blip r:embed="rId3">
            <a:alphaModFix/>
          </a:blip>
          <a:srcRect/>
          <a:stretch/>
        </p:blipFill>
        <p:spPr>
          <a:xfrm rot="580800">
            <a:off x="2857320" y="1872000"/>
            <a:ext cx="748800" cy="748800"/>
          </a:xfrm>
          <a:prstGeom prst="rect">
            <a:avLst/>
          </a:prstGeom>
          <a:noFill/>
          <a:ln>
            <a:noFill/>
          </a:ln>
        </p:spPr>
      </p:pic>
      <p:pic>
        <p:nvPicPr>
          <p:cNvPr id="453" name="Google Shape;453;p5"/>
          <p:cNvPicPr preferRelativeResize="0"/>
          <p:nvPr/>
        </p:nvPicPr>
        <p:blipFill rotWithShape="1">
          <a:blip r:embed="rId4">
            <a:alphaModFix/>
          </a:blip>
          <a:srcRect/>
          <a:stretch/>
        </p:blipFill>
        <p:spPr>
          <a:xfrm rot="450000">
            <a:off x="5931360" y="1863000"/>
            <a:ext cx="753840" cy="753840"/>
          </a:xfrm>
          <a:prstGeom prst="rect">
            <a:avLst/>
          </a:prstGeom>
          <a:noFill/>
          <a:ln>
            <a:noFill/>
          </a:ln>
        </p:spPr>
      </p:pic>
      <p:pic>
        <p:nvPicPr>
          <p:cNvPr id="454" name="Google Shape;454;p5"/>
          <p:cNvPicPr preferRelativeResize="0"/>
          <p:nvPr/>
        </p:nvPicPr>
        <p:blipFill rotWithShape="1">
          <a:blip r:embed="rId5">
            <a:alphaModFix/>
          </a:blip>
          <a:srcRect/>
          <a:stretch/>
        </p:blipFill>
        <p:spPr>
          <a:xfrm rot="643800">
            <a:off x="8964000" y="1907280"/>
            <a:ext cx="719640" cy="719640"/>
          </a:xfrm>
          <a:prstGeom prst="rect">
            <a:avLst/>
          </a:prstGeom>
          <a:noFill/>
          <a:ln>
            <a:noFill/>
          </a:ln>
        </p:spPr>
      </p:pic>
      <p:pic>
        <p:nvPicPr>
          <p:cNvPr id="455" name="Google Shape;455;p5"/>
          <p:cNvPicPr preferRelativeResize="0"/>
          <p:nvPr/>
        </p:nvPicPr>
        <p:blipFill rotWithShape="1">
          <a:blip r:embed="rId6">
            <a:alphaModFix/>
          </a:blip>
          <a:srcRect/>
          <a:stretch/>
        </p:blipFill>
        <p:spPr>
          <a:xfrm>
            <a:off x="4348800" y="4600800"/>
            <a:ext cx="474840" cy="474840"/>
          </a:xfrm>
          <a:prstGeom prst="rect">
            <a:avLst/>
          </a:prstGeom>
          <a:noFill/>
          <a:ln>
            <a:noFill/>
          </a:ln>
        </p:spPr>
      </p:pic>
      <p:pic>
        <p:nvPicPr>
          <p:cNvPr id="456" name="Google Shape;456;p5"/>
          <p:cNvPicPr preferRelativeResize="0"/>
          <p:nvPr/>
        </p:nvPicPr>
        <p:blipFill rotWithShape="1">
          <a:blip r:embed="rId7">
            <a:alphaModFix/>
          </a:blip>
          <a:srcRect/>
          <a:stretch/>
        </p:blipFill>
        <p:spPr>
          <a:xfrm>
            <a:off x="7236000" y="4572000"/>
            <a:ext cx="485640" cy="485640"/>
          </a:xfrm>
          <a:prstGeom prst="rect">
            <a:avLst/>
          </a:prstGeom>
          <a:noFill/>
          <a:ln>
            <a:noFill/>
          </a:ln>
        </p:spPr>
      </p:pic>
      <p:pic>
        <p:nvPicPr>
          <p:cNvPr id="457" name="Google Shape;457;p5"/>
          <p:cNvPicPr preferRelativeResize="0"/>
          <p:nvPr/>
        </p:nvPicPr>
        <p:blipFill rotWithShape="1">
          <a:blip r:embed="rId8">
            <a:alphaModFix/>
          </a:blip>
          <a:srcRect/>
          <a:stretch/>
        </p:blipFill>
        <p:spPr>
          <a:xfrm>
            <a:off x="9180000" y="4500000"/>
            <a:ext cx="2155680" cy="135576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
          <p:cNvSpPr txBox="1">
            <a:spLocks noGrp="1"/>
          </p:cNvSpPr>
          <p:nvPr>
            <p:ph type="body" idx="4294967295"/>
          </p:nvPr>
        </p:nvSpPr>
        <p:spPr>
          <a:xfrm>
            <a:off x="323640" y="339480"/>
            <a:ext cx="11572200" cy="723240"/>
          </a:xfrm>
          <a:prstGeom prst="rect">
            <a:avLst/>
          </a:prstGeom>
          <a:noFill/>
          <a:ln>
            <a:noFill/>
          </a:ln>
        </p:spPr>
        <p:txBody>
          <a:bodyPr spcFirstLastPara="1" wrap="square" lIns="90000" tIns="45000" rIns="90000" bIns="45000" anchor="ctr" anchorCtr="0">
            <a:normAutofit fontScale="92500" lnSpcReduction="10000"/>
          </a:bodyPr>
          <a:lstStyle/>
          <a:p>
            <a:pPr marL="0" marR="0" lvl="0" indent="0" algn="ctr" rtl="0">
              <a:lnSpc>
                <a:spcPct val="90000"/>
              </a:lnSpc>
              <a:spcBef>
                <a:spcPts val="0"/>
              </a:spcBef>
              <a:spcAft>
                <a:spcPts val="0"/>
              </a:spcAft>
              <a:buNone/>
            </a:pPr>
            <a:r>
              <a:rPr lang="en-US" sz="5400" b="1" i="0" u="sng" strike="noStrike" cap="none">
                <a:solidFill>
                  <a:srgbClr val="0D4F6D"/>
                </a:solidFill>
                <a:latin typeface="Arial"/>
                <a:ea typeface="Arial"/>
                <a:cs typeface="Arial"/>
                <a:sym typeface="Arial"/>
              </a:rPr>
              <a:t>Programming</a:t>
            </a:r>
            <a:r>
              <a:rPr lang="en-US" sz="5400" b="1" i="0" u="none" strike="noStrike" cap="none">
                <a:solidFill>
                  <a:srgbClr val="0D4F6D"/>
                </a:solidFill>
                <a:latin typeface="Arial"/>
                <a:ea typeface="Arial"/>
                <a:cs typeface="Arial"/>
                <a:sym typeface="Arial"/>
              </a:rPr>
              <a:t> </a:t>
            </a:r>
            <a:r>
              <a:rPr lang="en-US" sz="5400" b="1" i="0" u="sng" strike="noStrike" cap="none">
                <a:solidFill>
                  <a:srgbClr val="0D4F6D"/>
                </a:solidFill>
                <a:latin typeface="Arial"/>
                <a:ea typeface="Arial"/>
                <a:cs typeface="Arial"/>
                <a:sym typeface="Arial"/>
              </a:rPr>
              <a:t>Environment</a:t>
            </a:r>
            <a:endParaRPr sz="5400" b="0" i="0" u="none" strike="noStrike" cap="none">
              <a:solidFill>
                <a:srgbClr val="000000"/>
              </a:solidFill>
              <a:latin typeface="Arial"/>
              <a:ea typeface="Arial"/>
              <a:cs typeface="Arial"/>
              <a:sym typeface="Arial"/>
            </a:endParaRPr>
          </a:p>
        </p:txBody>
      </p:sp>
      <p:sp>
        <p:nvSpPr>
          <p:cNvPr id="463" name="Google Shape;463;p6"/>
          <p:cNvSpPr/>
          <p:nvPr/>
        </p:nvSpPr>
        <p:spPr>
          <a:xfrm flipH="1">
            <a:off x="9160560" y="3492000"/>
            <a:ext cx="1095840" cy="58968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rgbClr val="F2F2F2">
              <a:alpha val="6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6"/>
          <p:cNvGrpSpPr/>
          <p:nvPr/>
        </p:nvGrpSpPr>
        <p:grpSpPr>
          <a:xfrm>
            <a:off x="8778960" y="1557360"/>
            <a:ext cx="2822400" cy="976680"/>
            <a:chOff x="8778960" y="1557360"/>
            <a:chExt cx="2822400" cy="976680"/>
          </a:xfrm>
        </p:grpSpPr>
        <p:sp>
          <p:nvSpPr>
            <p:cNvPr id="465" name="Google Shape;465;p6"/>
            <p:cNvSpPr/>
            <p:nvPr/>
          </p:nvSpPr>
          <p:spPr>
            <a:xfrm>
              <a:off x="8778960" y="1804320"/>
              <a:ext cx="2818080" cy="7297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Cascade sheet styling used to give beautiful designs and colors to our project. </a:t>
              </a:r>
              <a:endParaRPr sz="1400" b="0" i="0" u="none" strike="noStrike" cap="none">
                <a:latin typeface="Arial"/>
                <a:ea typeface="Arial"/>
                <a:cs typeface="Arial"/>
                <a:sym typeface="Arial"/>
              </a:endParaRPr>
            </a:p>
          </p:txBody>
        </p:sp>
        <p:sp>
          <p:nvSpPr>
            <p:cNvPr id="466" name="Google Shape;466;p6"/>
            <p:cNvSpPr/>
            <p:nvPr/>
          </p:nvSpPr>
          <p:spPr>
            <a:xfrm>
              <a:off x="8783280" y="1557360"/>
              <a:ext cx="281808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CSS</a:t>
              </a:r>
              <a:endParaRPr sz="1400" b="0" i="0" u="none" strike="noStrike" cap="none">
                <a:latin typeface="Arial"/>
                <a:ea typeface="Arial"/>
                <a:cs typeface="Arial"/>
                <a:sym typeface="Arial"/>
              </a:endParaRPr>
            </a:p>
          </p:txBody>
        </p:sp>
      </p:grpSp>
      <p:grpSp>
        <p:nvGrpSpPr>
          <p:cNvPr id="467" name="Google Shape;467;p6"/>
          <p:cNvGrpSpPr/>
          <p:nvPr/>
        </p:nvGrpSpPr>
        <p:grpSpPr>
          <a:xfrm>
            <a:off x="8778960" y="2783160"/>
            <a:ext cx="2818080" cy="996480"/>
            <a:chOff x="8778960" y="2783160"/>
            <a:chExt cx="2818080" cy="996480"/>
          </a:xfrm>
        </p:grpSpPr>
        <p:sp>
          <p:nvSpPr>
            <p:cNvPr id="468" name="Google Shape;468;p6"/>
            <p:cNvSpPr/>
            <p:nvPr/>
          </p:nvSpPr>
          <p:spPr>
            <a:xfrm>
              <a:off x="8778960" y="3049920"/>
              <a:ext cx="2818080" cy="7297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Skeletal structure of our project as it and is used in almost all places.</a:t>
              </a:r>
              <a:endParaRPr sz="1400" b="0" i="0" u="none" strike="noStrike" cap="none">
                <a:latin typeface="Arial"/>
                <a:ea typeface="Arial"/>
                <a:cs typeface="Arial"/>
                <a:sym typeface="Arial"/>
              </a:endParaRPr>
            </a:p>
          </p:txBody>
        </p:sp>
        <p:sp>
          <p:nvSpPr>
            <p:cNvPr id="469" name="Google Shape;469;p6"/>
            <p:cNvSpPr/>
            <p:nvPr/>
          </p:nvSpPr>
          <p:spPr>
            <a:xfrm>
              <a:off x="8778960" y="2783160"/>
              <a:ext cx="281808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HTML</a:t>
              </a:r>
              <a:endParaRPr sz="1400" b="0" i="0" u="none" strike="noStrike" cap="none">
                <a:latin typeface="Arial"/>
                <a:ea typeface="Arial"/>
                <a:cs typeface="Arial"/>
                <a:sym typeface="Arial"/>
              </a:endParaRPr>
            </a:p>
          </p:txBody>
        </p:sp>
      </p:grpSp>
      <p:grpSp>
        <p:nvGrpSpPr>
          <p:cNvPr id="470" name="Google Shape;470;p6"/>
          <p:cNvGrpSpPr/>
          <p:nvPr/>
        </p:nvGrpSpPr>
        <p:grpSpPr>
          <a:xfrm>
            <a:off x="8778960" y="3966840"/>
            <a:ext cx="2818080" cy="1156680"/>
            <a:chOff x="8778960" y="3966840"/>
            <a:chExt cx="2818080" cy="1156680"/>
          </a:xfrm>
        </p:grpSpPr>
        <p:sp>
          <p:nvSpPr>
            <p:cNvPr id="471" name="Google Shape;471;p6"/>
            <p:cNvSpPr/>
            <p:nvPr/>
          </p:nvSpPr>
          <p:spPr>
            <a:xfrm>
              <a:off x="8778960" y="4180680"/>
              <a:ext cx="2818080" cy="94284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Used to check conditions, runs loop to make our program easy and always keeps track of a user or admin </a:t>
              </a:r>
              <a:endParaRPr sz="1400" b="0" i="0" u="none" strike="noStrike" cap="none">
                <a:latin typeface="Arial"/>
                <a:ea typeface="Arial"/>
                <a:cs typeface="Arial"/>
                <a:sym typeface="Arial"/>
              </a:endParaRPr>
            </a:p>
          </p:txBody>
        </p:sp>
        <p:sp>
          <p:nvSpPr>
            <p:cNvPr id="472" name="Google Shape;472;p6"/>
            <p:cNvSpPr/>
            <p:nvPr/>
          </p:nvSpPr>
          <p:spPr>
            <a:xfrm>
              <a:off x="8778960" y="3966840"/>
              <a:ext cx="280980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PHP</a:t>
              </a:r>
              <a:endParaRPr sz="1400" b="0" i="0" u="none" strike="noStrike" cap="none">
                <a:latin typeface="Arial"/>
                <a:ea typeface="Arial"/>
                <a:cs typeface="Arial"/>
                <a:sym typeface="Arial"/>
              </a:endParaRPr>
            </a:p>
          </p:txBody>
        </p:sp>
      </p:grpSp>
      <p:grpSp>
        <p:nvGrpSpPr>
          <p:cNvPr id="473" name="Google Shape;473;p6"/>
          <p:cNvGrpSpPr/>
          <p:nvPr/>
        </p:nvGrpSpPr>
        <p:grpSpPr>
          <a:xfrm>
            <a:off x="8791920" y="5334480"/>
            <a:ext cx="2815200" cy="539280"/>
            <a:chOff x="8791920" y="5334480"/>
            <a:chExt cx="2815200" cy="539280"/>
          </a:xfrm>
        </p:grpSpPr>
        <p:sp>
          <p:nvSpPr>
            <p:cNvPr id="474" name="Google Shape;474;p6"/>
            <p:cNvSpPr/>
            <p:nvPr/>
          </p:nvSpPr>
          <p:spPr>
            <a:xfrm>
              <a:off x="8791920" y="5570280"/>
              <a:ext cx="280980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Used to make our project lively </a:t>
              </a:r>
              <a:endParaRPr sz="1400" b="0" i="0" u="none" strike="noStrike" cap="none">
                <a:latin typeface="Arial"/>
                <a:ea typeface="Arial"/>
                <a:cs typeface="Arial"/>
                <a:sym typeface="Arial"/>
              </a:endParaRPr>
            </a:p>
          </p:txBody>
        </p:sp>
        <p:sp>
          <p:nvSpPr>
            <p:cNvPr id="475" name="Google Shape;475;p6"/>
            <p:cNvSpPr/>
            <p:nvPr/>
          </p:nvSpPr>
          <p:spPr>
            <a:xfrm>
              <a:off x="8797320" y="5334480"/>
              <a:ext cx="2809800" cy="2728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1" i="0" u="sng" strike="noStrike" cap="none">
                  <a:solidFill>
                    <a:srgbClr val="000000"/>
                  </a:solidFill>
                  <a:latin typeface="Arial"/>
                  <a:ea typeface="Arial"/>
                  <a:cs typeface="Arial"/>
                  <a:sym typeface="Arial"/>
                </a:rPr>
                <a:t>JAVASCRIPT</a:t>
              </a:r>
              <a:endParaRPr sz="1200" b="0" i="0" u="none" strike="noStrike" cap="none">
                <a:latin typeface="Arial"/>
                <a:ea typeface="Arial"/>
                <a:cs typeface="Arial"/>
                <a:sym typeface="Arial"/>
              </a:endParaRPr>
            </a:p>
          </p:txBody>
        </p:sp>
      </p:grpSp>
      <p:sp>
        <p:nvSpPr>
          <p:cNvPr id="476" name="Google Shape;476;p6"/>
          <p:cNvSpPr/>
          <p:nvPr/>
        </p:nvSpPr>
        <p:spPr>
          <a:xfrm>
            <a:off x="8301960" y="1757520"/>
            <a:ext cx="385200" cy="358920"/>
          </a:xfrm>
          <a:prstGeom prst="roundRect">
            <a:avLst>
              <a:gd name="adj" fmla="val 16667"/>
            </a:avLst>
          </a:prstGeom>
          <a:solidFill>
            <a:schemeClr val="accent2"/>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01</a:t>
            </a:r>
            <a:endParaRPr sz="1200" b="0" i="0" u="none" strike="noStrike" cap="none">
              <a:latin typeface="Arial"/>
              <a:ea typeface="Arial"/>
              <a:cs typeface="Arial"/>
              <a:sym typeface="Arial"/>
            </a:endParaRPr>
          </a:p>
        </p:txBody>
      </p:sp>
      <p:sp>
        <p:nvSpPr>
          <p:cNvPr id="477" name="Google Shape;477;p6"/>
          <p:cNvSpPr/>
          <p:nvPr/>
        </p:nvSpPr>
        <p:spPr>
          <a:xfrm>
            <a:off x="8301960" y="2944080"/>
            <a:ext cx="385200" cy="358920"/>
          </a:xfrm>
          <a:prstGeom prst="roundRect">
            <a:avLst>
              <a:gd name="adj" fmla="val 16667"/>
            </a:avLst>
          </a:prstGeom>
          <a:solidFill>
            <a:schemeClr val="accent1"/>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02</a:t>
            </a:r>
            <a:endParaRPr sz="1200" b="0" i="0" u="none" strike="noStrike" cap="none">
              <a:latin typeface="Arial"/>
              <a:ea typeface="Arial"/>
              <a:cs typeface="Arial"/>
              <a:sym typeface="Arial"/>
            </a:endParaRPr>
          </a:p>
        </p:txBody>
      </p:sp>
      <p:sp>
        <p:nvSpPr>
          <p:cNvPr id="478" name="Google Shape;478;p6"/>
          <p:cNvSpPr/>
          <p:nvPr/>
        </p:nvSpPr>
        <p:spPr>
          <a:xfrm>
            <a:off x="8301960" y="4130640"/>
            <a:ext cx="385200" cy="358920"/>
          </a:xfrm>
          <a:prstGeom prst="roundRect">
            <a:avLst>
              <a:gd name="adj" fmla="val 16667"/>
            </a:avLst>
          </a:prstGeom>
          <a:solidFill>
            <a:schemeClr val="accent2"/>
          </a:soli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200" b="1" i="0" u="none" strike="noStrike" cap="none">
                <a:solidFill>
                  <a:srgbClr val="FFFFFF"/>
                </a:solidFill>
                <a:latin typeface="Arial"/>
                <a:ea typeface="Arial"/>
                <a:cs typeface="Arial"/>
                <a:sym typeface="Arial"/>
              </a:rPr>
              <a:t>03</a:t>
            </a:r>
            <a:endParaRPr sz="1200" b="0" i="0" u="none" strike="noStrike" cap="none">
              <a:latin typeface="Arial"/>
              <a:ea typeface="Arial"/>
              <a:cs typeface="Arial"/>
              <a:sym typeface="Arial"/>
            </a:endParaRPr>
          </a:p>
        </p:txBody>
      </p:sp>
      <p:grpSp>
        <p:nvGrpSpPr>
          <p:cNvPr id="479" name="Google Shape;479;p6"/>
          <p:cNvGrpSpPr/>
          <p:nvPr/>
        </p:nvGrpSpPr>
        <p:grpSpPr>
          <a:xfrm>
            <a:off x="553320" y="2664000"/>
            <a:ext cx="2409120" cy="2320920"/>
            <a:chOff x="553320" y="2664000"/>
            <a:chExt cx="2409120" cy="2320920"/>
          </a:xfrm>
        </p:grpSpPr>
        <p:sp>
          <p:nvSpPr>
            <p:cNvPr id="480" name="Google Shape;480;p6"/>
            <p:cNvSpPr/>
            <p:nvPr/>
          </p:nvSpPr>
          <p:spPr>
            <a:xfrm>
              <a:off x="553320" y="3112560"/>
              <a:ext cx="2405520" cy="18723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300" b="1" i="0" u="none" strike="noStrike" cap="none">
                  <a:solidFill>
                    <a:srgbClr val="404040"/>
                  </a:solidFill>
                  <a:latin typeface="Arial"/>
                  <a:ea typeface="Arial"/>
                  <a:cs typeface="Arial"/>
                  <a:sym typeface="Arial"/>
                </a:rPr>
                <a:t>In modern world technology has made our life easier and one of its major part is computer. We can communicate with computer easily using programming language. In our project we have used 5 computer languages </a:t>
              </a:r>
              <a:endParaRPr sz="1300" b="0" i="0" u="none" strike="noStrike" cap="none">
                <a:latin typeface="Arial"/>
                <a:ea typeface="Arial"/>
                <a:cs typeface="Arial"/>
                <a:sym typeface="Arial"/>
              </a:endParaRPr>
            </a:p>
          </p:txBody>
        </p:sp>
        <p:sp>
          <p:nvSpPr>
            <p:cNvPr id="481" name="Google Shape;481;p6"/>
            <p:cNvSpPr/>
            <p:nvPr/>
          </p:nvSpPr>
          <p:spPr>
            <a:xfrm>
              <a:off x="553320" y="2664000"/>
              <a:ext cx="2409120" cy="3643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1" i="0" u="sng" strike="noStrike" cap="none">
                  <a:solidFill>
                    <a:srgbClr val="404040"/>
                  </a:solidFill>
                  <a:latin typeface="Arial"/>
                  <a:ea typeface="Arial"/>
                  <a:cs typeface="Arial"/>
                  <a:sym typeface="Arial"/>
                </a:rPr>
                <a:t>Languages</a:t>
              </a:r>
              <a:r>
                <a:rPr lang="en-US" sz="1800" b="1" i="0" u="none" strike="noStrike" cap="none">
                  <a:solidFill>
                    <a:srgbClr val="404040"/>
                  </a:solidFill>
                  <a:latin typeface="Arial"/>
                  <a:ea typeface="Arial"/>
                  <a:cs typeface="Arial"/>
                  <a:sym typeface="Arial"/>
                </a:rPr>
                <a:t> </a:t>
              </a:r>
              <a:r>
                <a:rPr lang="en-US" sz="1800" b="1" i="0" u="sng" strike="noStrike" cap="none">
                  <a:solidFill>
                    <a:srgbClr val="404040"/>
                  </a:solidFill>
                  <a:latin typeface="Arial"/>
                  <a:ea typeface="Arial"/>
                  <a:cs typeface="Arial"/>
                  <a:sym typeface="Arial"/>
                </a:rPr>
                <a:t>Used</a:t>
              </a:r>
              <a:endParaRPr sz="1800" b="0" i="0" u="none" strike="noStrike" cap="none">
                <a:latin typeface="Arial"/>
                <a:ea typeface="Arial"/>
                <a:cs typeface="Arial"/>
                <a:sym typeface="Arial"/>
              </a:endParaRPr>
            </a:p>
          </p:txBody>
        </p:sp>
      </p:grpSp>
      <p:grpSp>
        <p:nvGrpSpPr>
          <p:cNvPr id="482" name="Google Shape;482;p6"/>
          <p:cNvGrpSpPr/>
          <p:nvPr/>
        </p:nvGrpSpPr>
        <p:grpSpPr>
          <a:xfrm>
            <a:off x="2858760" y="1254034"/>
            <a:ext cx="5060520" cy="4505504"/>
            <a:chOff x="2858760" y="1254034"/>
            <a:chExt cx="5060520" cy="4505504"/>
          </a:xfrm>
        </p:grpSpPr>
        <p:sp>
          <p:nvSpPr>
            <p:cNvPr id="483" name="Google Shape;483;p6"/>
            <p:cNvSpPr/>
            <p:nvPr/>
          </p:nvSpPr>
          <p:spPr>
            <a:xfrm flipH="1">
              <a:off x="2858760" y="1562760"/>
              <a:ext cx="2376360" cy="127980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rgbClr val="F2F2F2">
                <a:alpha val="6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flipH="1">
              <a:off x="5976000" y="1509840"/>
              <a:ext cx="1943280" cy="104652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rgbClr val="F2F2F2">
                <a:alpha val="6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flipH="1">
              <a:off x="5650560" y="1371240"/>
              <a:ext cx="1917000" cy="103248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360" sx="102000" sy="102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flipH="1">
              <a:off x="3290040" y="2189520"/>
              <a:ext cx="1689840" cy="91008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360" sx="102000" sy="102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6"/>
            <p:cNvGrpSpPr/>
            <p:nvPr/>
          </p:nvGrpSpPr>
          <p:grpSpPr>
            <a:xfrm>
              <a:off x="3650554" y="1254034"/>
              <a:ext cx="4068772" cy="4505504"/>
              <a:chOff x="3650554" y="1254034"/>
              <a:chExt cx="4068772" cy="4505504"/>
            </a:xfrm>
          </p:grpSpPr>
          <p:sp>
            <p:nvSpPr>
              <p:cNvPr id="488" name="Google Shape;488;p6"/>
              <p:cNvSpPr/>
              <p:nvPr/>
            </p:nvSpPr>
            <p:spPr>
              <a:xfrm rot="-633000">
                <a:off x="3950640" y="1541160"/>
                <a:ext cx="3468600" cy="3598200"/>
              </a:xfrm>
              <a:custGeom>
                <a:avLst/>
                <a:gdLst/>
                <a:ahLst/>
                <a:cxnLst/>
                <a:rect l="l" t="t" r="r" b="b"/>
                <a:pathLst>
                  <a:path w="3469806" h="3599204" extrusionOk="0">
                    <a:moveTo>
                      <a:pt x="1125390" y="3516797"/>
                    </a:moveTo>
                    <a:cubicBezTo>
                      <a:pt x="716894" y="3002619"/>
                      <a:pt x="390286" y="2546444"/>
                      <a:pt x="67088" y="1871904"/>
                    </a:cubicBezTo>
                    <a:cubicBezTo>
                      <a:pt x="-42476" y="1671000"/>
                      <a:pt x="-52063" y="1220686"/>
                      <a:pt x="304236" y="550809"/>
                    </a:cubicBezTo>
                    <a:cubicBezTo>
                      <a:pt x="499573" y="251583"/>
                      <a:pt x="964416" y="112261"/>
                      <a:pt x="1262992" y="35605"/>
                    </a:cubicBezTo>
                    <a:cubicBezTo>
                      <a:pt x="1551332" y="-6932"/>
                      <a:pt x="1801748" y="-16811"/>
                      <a:pt x="1966040" y="36280"/>
                    </a:cubicBezTo>
                    <a:cubicBezTo>
                      <a:pt x="3239668" y="237772"/>
                      <a:pt x="3608233" y="1130012"/>
                      <a:pt x="3426125" y="1962346"/>
                    </a:cubicBezTo>
                    <a:cubicBezTo>
                      <a:pt x="2860256" y="3277643"/>
                      <a:pt x="1980224" y="3141696"/>
                      <a:pt x="1540597" y="3586948"/>
                    </a:cubicBezTo>
                    <a:cubicBezTo>
                      <a:pt x="1393096" y="3607919"/>
                      <a:pt x="1259243" y="3611832"/>
                      <a:pt x="1125390" y="35167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rot="-633000">
                <a:off x="5400720" y="5296320"/>
                <a:ext cx="427680" cy="427680"/>
              </a:xfrm>
              <a:custGeom>
                <a:avLst/>
                <a:gdLst/>
                <a:ahLst/>
                <a:cxnLst/>
                <a:rect l="l" t="t" r="r" b="b"/>
                <a:pathLst>
                  <a:path w="428625" h="428625" extrusionOk="0">
                    <a:moveTo>
                      <a:pt x="260641" y="423821"/>
                    </a:moveTo>
                    <a:cubicBezTo>
                      <a:pt x="223494" y="414296"/>
                      <a:pt x="185394" y="411438"/>
                      <a:pt x="147294" y="404771"/>
                    </a:cubicBezTo>
                    <a:cubicBezTo>
                      <a:pt x="113956" y="399056"/>
                      <a:pt x="80619" y="395246"/>
                      <a:pt x="52996" y="374291"/>
                    </a:cubicBezTo>
                    <a:cubicBezTo>
                      <a:pt x="19659" y="349526"/>
                      <a:pt x="2514" y="317141"/>
                      <a:pt x="8229" y="274278"/>
                    </a:cubicBezTo>
                    <a:cubicBezTo>
                      <a:pt x="16801" y="212366"/>
                      <a:pt x="27279" y="151406"/>
                      <a:pt x="36804" y="90446"/>
                    </a:cubicBezTo>
                    <a:cubicBezTo>
                      <a:pt x="43471" y="48536"/>
                      <a:pt x="83476" y="14246"/>
                      <a:pt x="130149" y="8531"/>
                    </a:cubicBezTo>
                    <a:cubicBezTo>
                      <a:pt x="166344" y="3769"/>
                      <a:pt x="202539" y="12341"/>
                      <a:pt x="237781" y="18056"/>
                    </a:cubicBezTo>
                    <a:cubicBezTo>
                      <a:pt x="270166" y="22819"/>
                      <a:pt x="303504" y="26628"/>
                      <a:pt x="334936" y="34249"/>
                    </a:cubicBezTo>
                    <a:cubicBezTo>
                      <a:pt x="359701" y="40916"/>
                      <a:pt x="381609" y="53299"/>
                      <a:pt x="399706" y="72349"/>
                    </a:cubicBezTo>
                    <a:cubicBezTo>
                      <a:pt x="422566" y="97113"/>
                      <a:pt x="429234" y="125688"/>
                      <a:pt x="424471" y="158074"/>
                    </a:cubicBezTo>
                    <a:cubicBezTo>
                      <a:pt x="415899" y="216176"/>
                      <a:pt x="405421" y="274278"/>
                      <a:pt x="396849" y="332381"/>
                    </a:cubicBezTo>
                    <a:cubicBezTo>
                      <a:pt x="391134" y="375244"/>
                      <a:pt x="364464" y="400961"/>
                      <a:pt x="326364" y="415249"/>
                    </a:cubicBezTo>
                    <a:cubicBezTo>
                      <a:pt x="316839" y="419059"/>
                      <a:pt x="308266" y="420963"/>
                      <a:pt x="298741" y="423821"/>
                    </a:cubicBezTo>
                    <a:cubicBezTo>
                      <a:pt x="286359" y="423821"/>
                      <a:pt x="273024" y="423821"/>
                      <a:pt x="260641" y="4238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rot="-633000">
                <a:off x="3954960" y="3284640"/>
                <a:ext cx="94320" cy="494280"/>
              </a:xfrm>
              <a:custGeom>
                <a:avLst/>
                <a:gdLst/>
                <a:ahLst/>
                <a:cxnLst/>
                <a:rect l="l" t="t" r="r" b="b"/>
                <a:pathLst>
                  <a:path w="95250" h="495300" extrusionOk="0">
                    <a:moveTo>
                      <a:pt x="8096" y="29580"/>
                    </a:moveTo>
                    <a:cubicBezTo>
                      <a:pt x="12859" y="22913"/>
                      <a:pt x="10954" y="15293"/>
                      <a:pt x="11906" y="7673"/>
                    </a:cubicBezTo>
                    <a:cubicBezTo>
                      <a:pt x="14764" y="6720"/>
                      <a:pt x="15716" y="6720"/>
                      <a:pt x="14764" y="10530"/>
                    </a:cubicBezTo>
                    <a:cubicBezTo>
                      <a:pt x="11906" y="176265"/>
                      <a:pt x="40481" y="337238"/>
                      <a:pt x="90964" y="494400"/>
                    </a:cubicBezTo>
                    <a:cubicBezTo>
                      <a:pt x="72866" y="461063"/>
                      <a:pt x="57626" y="426773"/>
                      <a:pt x="46196" y="390578"/>
                    </a:cubicBezTo>
                    <a:cubicBezTo>
                      <a:pt x="27146" y="329618"/>
                      <a:pt x="16669" y="267705"/>
                      <a:pt x="10954" y="204840"/>
                    </a:cubicBezTo>
                    <a:cubicBezTo>
                      <a:pt x="10001" y="199125"/>
                      <a:pt x="11906" y="194363"/>
                      <a:pt x="7144" y="189600"/>
                    </a:cubicBezTo>
                    <a:cubicBezTo>
                      <a:pt x="8096" y="135308"/>
                      <a:pt x="8096" y="81968"/>
                      <a:pt x="8096" y="295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rot="-633000">
                <a:off x="5312520" y="1922040"/>
                <a:ext cx="979920" cy="3189960"/>
              </a:xfrm>
              <a:custGeom>
                <a:avLst/>
                <a:gdLst/>
                <a:ahLst/>
                <a:cxnLst/>
                <a:rect l="l" t="t" r="r" b="b"/>
                <a:pathLst>
                  <a:path w="981075" h="3190875" extrusionOk="0">
                    <a:moveTo>
                      <a:pt x="7144" y="3171094"/>
                    </a:moveTo>
                    <a:cubicBezTo>
                      <a:pt x="12859" y="3065366"/>
                      <a:pt x="19526" y="2959639"/>
                      <a:pt x="25241" y="2853912"/>
                    </a:cubicBezTo>
                    <a:cubicBezTo>
                      <a:pt x="30004" y="2760566"/>
                      <a:pt x="34766" y="2667221"/>
                      <a:pt x="39529" y="2573876"/>
                    </a:cubicBezTo>
                    <a:cubicBezTo>
                      <a:pt x="46196" y="2445289"/>
                      <a:pt x="53816" y="2315749"/>
                      <a:pt x="61436" y="2187162"/>
                    </a:cubicBezTo>
                    <a:cubicBezTo>
                      <a:pt x="67151" y="2086196"/>
                      <a:pt x="73819" y="1985231"/>
                      <a:pt x="82391" y="1884266"/>
                    </a:cubicBezTo>
                    <a:cubicBezTo>
                      <a:pt x="91916" y="1769014"/>
                      <a:pt x="103346" y="1653761"/>
                      <a:pt x="116681" y="1539461"/>
                    </a:cubicBezTo>
                    <a:cubicBezTo>
                      <a:pt x="131921" y="1413731"/>
                      <a:pt x="149066" y="1288001"/>
                      <a:pt x="172879" y="1162271"/>
                    </a:cubicBezTo>
                    <a:cubicBezTo>
                      <a:pt x="211931" y="952721"/>
                      <a:pt x="262414" y="746029"/>
                      <a:pt x="341471" y="546956"/>
                    </a:cubicBezTo>
                    <a:cubicBezTo>
                      <a:pt x="401479" y="396461"/>
                      <a:pt x="476726" y="254539"/>
                      <a:pt x="577691" y="126904"/>
                    </a:cubicBezTo>
                    <a:cubicBezTo>
                      <a:pt x="593884" y="106901"/>
                      <a:pt x="612934" y="89756"/>
                      <a:pt x="631031" y="72611"/>
                    </a:cubicBezTo>
                    <a:cubicBezTo>
                      <a:pt x="650081" y="54514"/>
                      <a:pt x="669131" y="37369"/>
                      <a:pt x="687229" y="19271"/>
                    </a:cubicBezTo>
                    <a:cubicBezTo>
                      <a:pt x="704374" y="2126"/>
                      <a:pt x="703421" y="2126"/>
                      <a:pt x="711041" y="25939"/>
                    </a:cubicBezTo>
                    <a:cubicBezTo>
                      <a:pt x="725329" y="70706"/>
                      <a:pt x="740569" y="115474"/>
                      <a:pt x="754856" y="160241"/>
                    </a:cubicBezTo>
                    <a:cubicBezTo>
                      <a:pt x="810101" y="330739"/>
                      <a:pt x="864394" y="502189"/>
                      <a:pt x="904399" y="677449"/>
                    </a:cubicBezTo>
                    <a:cubicBezTo>
                      <a:pt x="941546" y="836516"/>
                      <a:pt x="967264" y="996536"/>
                      <a:pt x="977741" y="1159414"/>
                    </a:cubicBezTo>
                    <a:cubicBezTo>
                      <a:pt x="984409" y="1271809"/>
                      <a:pt x="984409" y="1384204"/>
                      <a:pt x="972979" y="1496599"/>
                    </a:cubicBezTo>
                    <a:cubicBezTo>
                      <a:pt x="958691" y="1644236"/>
                      <a:pt x="919639" y="1786159"/>
                      <a:pt x="869156" y="1925224"/>
                    </a:cubicBezTo>
                    <a:cubicBezTo>
                      <a:pt x="799624" y="2116676"/>
                      <a:pt x="710089" y="2298604"/>
                      <a:pt x="618649" y="2480531"/>
                    </a:cubicBezTo>
                    <a:cubicBezTo>
                      <a:pt x="537686" y="2643409"/>
                      <a:pt x="450056" y="2803429"/>
                      <a:pt x="345281" y="2952971"/>
                    </a:cubicBezTo>
                    <a:cubicBezTo>
                      <a:pt x="294799" y="3025362"/>
                      <a:pt x="240506" y="3094894"/>
                      <a:pt x="170021" y="3149187"/>
                    </a:cubicBezTo>
                    <a:cubicBezTo>
                      <a:pt x="157639" y="3158712"/>
                      <a:pt x="144304" y="3168237"/>
                      <a:pt x="129064" y="3174904"/>
                    </a:cubicBezTo>
                    <a:cubicBezTo>
                      <a:pt x="125254" y="3182524"/>
                      <a:pt x="118586" y="3185381"/>
                      <a:pt x="110966" y="3185381"/>
                    </a:cubicBezTo>
                    <a:cubicBezTo>
                      <a:pt x="81439" y="3186334"/>
                      <a:pt x="51911" y="3186334"/>
                      <a:pt x="22384" y="3181571"/>
                    </a:cubicBezTo>
                    <a:cubicBezTo>
                      <a:pt x="14764" y="3180619"/>
                      <a:pt x="9049" y="3179666"/>
                      <a:pt x="7144" y="31710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rot="-633000">
                <a:off x="4215960" y="2032200"/>
                <a:ext cx="1789560" cy="3151800"/>
              </a:xfrm>
              <a:custGeom>
                <a:avLst/>
                <a:gdLst/>
                <a:ahLst/>
                <a:cxnLst/>
                <a:rect l="l" t="t" r="r" b="b"/>
                <a:pathLst>
                  <a:path w="1790700" h="3152775" extrusionOk="0">
                    <a:moveTo>
                      <a:pt x="907055" y="3150227"/>
                    </a:moveTo>
                    <a:cubicBezTo>
                      <a:pt x="903245" y="3146417"/>
                      <a:pt x="898483" y="3143560"/>
                      <a:pt x="897530" y="3139750"/>
                    </a:cubicBezTo>
                    <a:cubicBezTo>
                      <a:pt x="885148" y="3099745"/>
                      <a:pt x="852763" y="3072122"/>
                      <a:pt x="828950" y="3040690"/>
                    </a:cubicBezTo>
                    <a:cubicBezTo>
                      <a:pt x="660358" y="2821615"/>
                      <a:pt x="494623" y="2600635"/>
                      <a:pt x="341270" y="2370130"/>
                    </a:cubicBezTo>
                    <a:cubicBezTo>
                      <a:pt x="340318" y="2369177"/>
                      <a:pt x="340318" y="2367272"/>
                      <a:pt x="338413" y="2363462"/>
                    </a:cubicBezTo>
                    <a:cubicBezTo>
                      <a:pt x="347938" y="2369177"/>
                      <a:pt x="351748" y="2375845"/>
                      <a:pt x="356510" y="2382512"/>
                    </a:cubicBezTo>
                    <a:cubicBezTo>
                      <a:pt x="361273" y="2388227"/>
                      <a:pt x="366035" y="2394895"/>
                      <a:pt x="372703" y="2403467"/>
                    </a:cubicBezTo>
                    <a:cubicBezTo>
                      <a:pt x="370798" y="2392037"/>
                      <a:pt x="365083" y="2387275"/>
                      <a:pt x="361273" y="2381560"/>
                    </a:cubicBezTo>
                    <a:cubicBezTo>
                      <a:pt x="276500" y="2257735"/>
                      <a:pt x="200300" y="2129147"/>
                      <a:pt x="138388" y="1991987"/>
                    </a:cubicBezTo>
                    <a:cubicBezTo>
                      <a:pt x="71713" y="1842445"/>
                      <a:pt x="27898" y="1687187"/>
                      <a:pt x="12658" y="1524310"/>
                    </a:cubicBezTo>
                    <a:cubicBezTo>
                      <a:pt x="-8297" y="1309997"/>
                      <a:pt x="30755" y="1106162"/>
                      <a:pt x="125053" y="913757"/>
                    </a:cubicBezTo>
                    <a:cubicBezTo>
                      <a:pt x="231733" y="693730"/>
                      <a:pt x="386990" y="512755"/>
                      <a:pt x="575585" y="358450"/>
                    </a:cubicBezTo>
                    <a:cubicBezTo>
                      <a:pt x="774658" y="196525"/>
                      <a:pt x="998495" y="87940"/>
                      <a:pt x="1249955" y="38410"/>
                    </a:cubicBezTo>
                    <a:cubicBezTo>
                      <a:pt x="1407118" y="6977"/>
                      <a:pt x="1565233" y="310"/>
                      <a:pt x="1724300" y="13645"/>
                    </a:cubicBezTo>
                    <a:cubicBezTo>
                      <a:pt x="1747160" y="15550"/>
                      <a:pt x="1769068" y="17455"/>
                      <a:pt x="1791928" y="23170"/>
                    </a:cubicBezTo>
                    <a:cubicBezTo>
                      <a:pt x="1786213" y="25075"/>
                      <a:pt x="1781450" y="26027"/>
                      <a:pt x="1775735" y="27932"/>
                    </a:cubicBezTo>
                    <a:cubicBezTo>
                      <a:pt x="1622383" y="71747"/>
                      <a:pt x="1470935" y="123182"/>
                      <a:pt x="1327108" y="192715"/>
                    </a:cubicBezTo>
                    <a:cubicBezTo>
                      <a:pt x="1166135" y="269867"/>
                      <a:pt x="1019450" y="366070"/>
                      <a:pt x="899435" y="501325"/>
                    </a:cubicBezTo>
                    <a:cubicBezTo>
                      <a:pt x="792755" y="621340"/>
                      <a:pt x="711793" y="758500"/>
                      <a:pt x="646070" y="905185"/>
                    </a:cubicBezTo>
                    <a:cubicBezTo>
                      <a:pt x="580348" y="1055680"/>
                      <a:pt x="532723" y="1213795"/>
                      <a:pt x="508910" y="1377625"/>
                    </a:cubicBezTo>
                    <a:cubicBezTo>
                      <a:pt x="490813" y="1500497"/>
                      <a:pt x="488908" y="1624322"/>
                      <a:pt x="500338" y="1748147"/>
                    </a:cubicBezTo>
                    <a:cubicBezTo>
                      <a:pt x="514625" y="1912930"/>
                      <a:pt x="559393" y="2071045"/>
                      <a:pt x="603208" y="2229160"/>
                    </a:cubicBezTo>
                    <a:cubicBezTo>
                      <a:pt x="682265" y="2512052"/>
                      <a:pt x="790850" y="2782562"/>
                      <a:pt x="902293" y="3054025"/>
                    </a:cubicBezTo>
                    <a:cubicBezTo>
                      <a:pt x="912770" y="3080695"/>
                      <a:pt x="923248" y="3107365"/>
                      <a:pt x="933725" y="3134035"/>
                    </a:cubicBezTo>
                    <a:cubicBezTo>
                      <a:pt x="936583" y="3137845"/>
                      <a:pt x="935630" y="3142607"/>
                      <a:pt x="931820" y="3142607"/>
                    </a:cubicBezTo>
                    <a:cubicBezTo>
                      <a:pt x="922295" y="3143560"/>
                      <a:pt x="915628" y="3151180"/>
                      <a:pt x="907055" y="3150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rot="-633000">
                <a:off x="6006240" y="1801080"/>
                <a:ext cx="1182240" cy="2729520"/>
              </a:xfrm>
              <a:custGeom>
                <a:avLst/>
                <a:gdLst/>
                <a:ahLst/>
                <a:cxnLst/>
                <a:rect l="l" t="t" r="r" b="b"/>
                <a:pathLst>
                  <a:path w="1183405" h="2730446" extrusionOk="0">
                    <a:moveTo>
                      <a:pt x="151" y="0"/>
                    </a:moveTo>
                    <a:cubicBezTo>
                      <a:pt x="7771" y="3810"/>
                      <a:pt x="15391" y="8572"/>
                      <a:pt x="23011" y="12382"/>
                    </a:cubicBezTo>
                    <a:cubicBezTo>
                      <a:pt x="179221" y="96202"/>
                      <a:pt x="335431" y="178117"/>
                      <a:pt x="484021" y="274320"/>
                    </a:cubicBezTo>
                    <a:cubicBezTo>
                      <a:pt x="625944" y="365760"/>
                      <a:pt x="759294" y="467677"/>
                      <a:pt x="871689" y="595312"/>
                    </a:cubicBezTo>
                    <a:cubicBezTo>
                      <a:pt x="1022184" y="764857"/>
                      <a:pt x="1116481" y="962025"/>
                      <a:pt x="1158391" y="1184910"/>
                    </a:cubicBezTo>
                    <a:cubicBezTo>
                      <a:pt x="1170774" y="1250632"/>
                      <a:pt x="1178394" y="1317307"/>
                      <a:pt x="1183156" y="1383982"/>
                    </a:cubicBezTo>
                    <a:cubicBezTo>
                      <a:pt x="1185061" y="1408747"/>
                      <a:pt x="1175536" y="1431607"/>
                      <a:pt x="1172679" y="1456372"/>
                    </a:cubicBezTo>
                    <a:cubicBezTo>
                      <a:pt x="1150771" y="1664970"/>
                      <a:pt x="1055454" y="1871447"/>
                      <a:pt x="975825" y="2023482"/>
                    </a:cubicBezTo>
                    <a:cubicBezTo>
                      <a:pt x="896196" y="2175517"/>
                      <a:pt x="800259" y="2257168"/>
                      <a:pt x="694906" y="2368584"/>
                    </a:cubicBezTo>
                    <a:cubicBezTo>
                      <a:pt x="589553" y="2480000"/>
                      <a:pt x="477059" y="2595774"/>
                      <a:pt x="343709" y="2691977"/>
                    </a:cubicBezTo>
                    <a:cubicBezTo>
                      <a:pt x="339899" y="2694834"/>
                      <a:pt x="241114" y="2731381"/>
                      <a:pt x="231589" y="2730428"/>
                    </a:cubicBezTo>
                    <a:cubicBezTo>
                      <a:pt x="296835" y="2657244"/>
                      <a:pt x="510530" y="2385153"/>
                      <a:pt x="603084" y="2218372"/>
                    </a:cubicBezTo>
                    <a:cubicBezTo>
                      <a:pt x="695638" y="2051591"/>
                      <a:pt x="759294" y="1905000"/>
                      <a:pt x="786916" y="1729740"/>
                    </a:cubicBezTo>
                    <a:cubicBezTo>
                      <a:pt x="806919" y="1605915"/>
                      <a:pt x="809776" y="1481137"/>
                      <a:pt x="799299" y="1356360"/>
                    </a:cubicBezTo>
                    <a:cubicBezTo>
                      <a:pt x="785011" y="1193482"/>
                      <a:pt x="737386" y="1040130"/>
                      <a:pt x="664996" y="893445"/>
                    </a:cubicBezTo>
                    <a:cubicBezTo>
                      <a:pt x="590701" y="742950"/>
                      <a:pt x="494499" y="605790"/>
                      <a:pt x="399249" y="469582"/>
                    </a:cubicBezTo>
                    <a:cubicBezTo>
                      <a:pt x="308761" y="340042"/>
                      <a:pt x="212559" y="214312"/>
                      <a:pt x="103021" y="100012"/>
                    </a:cubicBezTo>
                    <a:cubicBezTo>
                      <a:pt x="71589" y="67627"/>
                      <a:pt x="39204" y="36195"/>
                      <a:pt x="4914" y="7620"/>
                    </a:cubicBezTo>
                    <a:cubicBezTo>
                      <a:pt x="3009" y="6667"/>
                      <a:pt x="-801" y="5715"/>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633000">
                <a:off x="3783960" y="1833840"/>
                <a:ext cx="1960920" cy="1170360"/>
              </a:xfrm>
              <a:custGeom>
                <a:avLst/>
                <a:gdLst/>
                <a:ahLst/>
                <a:cxnLst/>
                <a:rect l="l" t="t" r="r" b="b"/>
                <a:pathLst>
                  <a:path w="1962150" h="1171575" extrusionOk="0">
                    <a:moveTo>
                      <a:pt x="7397" y="1164823"/>
                    </a:moveTo>
                    <a:cubicBezTo>
                      <a:pt x="14065" y="1113388"/>
                      <a:pt x="21685" y="1061953"/>
                      <a:pt x="26447" y="1010518"/>
                    </a:cubicBezTo>
                    <a:cubicBezTo>
                      <a:pt x="35020" y="920983"/>
                      <a:pt x="52165" y="834305"/>
                      <a:pt x="80740" y="749533"/>
                    </a:cubicBezTo>
                    <a:cubicBezTo>
                      <a:pt x="139795" y="576178"/>
                      <a:pt x="240760" y="430445"/>
                      <a:pt x="376967" y="308525"/>
                    </a:cubicBezTo>
                    <a:cubicBezTo>
                      <a:pt x="491267" y="207560"/>
                      <a:pt x="618902" y="127550"/>
                      <a:pt x="760825" y="73258"/>
                    </a:cubicBezTo>
                    <a:cubicBezTo>
                      <a:pt x="846550" y="40873"/>
                      <a:pt x="937037" y="19918"/>
                      <a:pt x="1029430" y="12298"/>
                    </a:cubicBezTo>
                    <a:cubicBezTo>
                      <a:pt x="1320895" y="-12467"/>
                      <a:pt x="1594262" y="53255"/>
                      <a:pt x="1854295" y="182795"/>
                    </a:cubicBezTo>
                    <a:cubicBezTo>
                      <a:pt x="1882870" y="197083"/>
                      <a:pt x="1910492" y="214228"/>
                      <a:pt x="1939067" y="230420"/>
                    </a:cubicBezTo>
                    <a:cubicBezTo>
                      <a:pt x="1946687" y="235183"/>
                      <a:pt x="1954307" y="239945"/>
                      <a:pt x="1961927" y="244708"/>
                    </a:cubicBezTo>
                    <a:cubicBezTo>
                      <a:pt x="1959070" y="249470"/>
                      <a:pt x="1955260" y="246613"/>
                      <a:pt x="1953355" y="245660"/>
                    </a:cubicBezTo>
                    <a:cubicBezTo>
                      <a:pt x="1831435" y="214228"/>
                      <a:pt x="1707610" y="189463"/>
                      <a:pt x="1582832" y="176128"/>
                    </a:cubicBezTo>
                    <a:cubicBezTo>
                      <a:pt x="1369472" y="152315"/>
                      <a:pt x="1158970" y="157078"/>
                      <a:pt x="950372" y="216133"/>
                    </a:cubicBezTo>
                    <a:cubicBezTo>
                      <a:pt x="837025" y="248518"/>
                      <a:pt x="733202" y="300905"/>
                      <a:pt x="629380" y="355198"/>
                    </a:cubicBezTo>
                    <a:cubicBezTo>
                      <a:pt x="541750" y="400918"/>
                      <a:pt x="456025" y="450448"/>
                      <a:pt x="379825" y="515218"/>
                    </a:cubicBezTo>
                    <a:cubicBezTo>
                      <a:pt x="295052" y="587608"/>
                      <a:pt x="228377" y="675238"/>
                      <a:pt x="170275" y="769535"/>
                    </a:cubicBezTo>
                    <a:cubicBezTo>
                      <a:pt x="103600" y="877168"/>
                      <a:pt x="52165" y="992420"/>
                      <a:pt x="21685" y="1115293"/>
                    </a:cubicBezTo>
                    <a:cubicBezTo>
                      <a:pt x="16922" y="1132438"/>
                      <a:pt x="14065" y="1150535"/>
                      <a:pt x="10255" y="1167680"/>
                    </a:cubicBezTo>
                    <a:cubicBezTo>
                      <a:pt x="8350" y="1168633"/>
                      <a:pt x="6445" y="1167680"/>
                      <a:pt x="7397" y="11648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633000">
                <a:off x="5818680" y="1756800"/>
                <a:ext cx="1314360" cy="690480"/>
              </a:xfrm>
              <a:custGeom>
                <a:avLst/>
                <a:gdLst/>
                <a:ahLst/>
                <a:cxnLst/>
                <a:rect l="l" t="t" r="r" b="b"/>
                <a:pathLst>
                  <a:path w="1315582" h="691725" extrusionOk="0">
                    <a:moveTo>
                      <a:pt x="1315582" y="691594"/>
                    </a:moveTo>
                    <a:cubicBezTo>
                      <a:pt x="1280924" y="699379"/>
                      <a:pt x="994440" y="360143"/>
                      <a:pt x="842010" y="262039"/>
                    </a:cubicBezTo>
                    <a:cubicBezTo>
                      <a:pt x="689580" y="163935"/>
                      <a:pt x="554355" y="140119"/>
                      <a:pt x="401002" y="102972"/>
                    </a:cubicBezTo>
                    <a:cubicBezTo>
                      <a:pt x="272415" y="71539"/>
                      <a:pt x="141922" y="47727"/>
                      <a:pt x="11430" y="24867"/>
                    </a:cubicBezTo>
                    <a:cubicBezTo>
                      <a:pt x="7620" y="23914"/>
                      <a:pt x="3810" y="22962"/>
                      <a:pt x="0" y="19152"/>
                    </a:cubicBezTo>
                    <a:cubicBezTo>
                      <a:pt x="16192" y="16294"/>
                      <a:pt x="31432" y="12484"/>
                      <a:pt x="47625" y="9627"/>
                    </a:cubicBezTo>
                    <a:cubicBezTo>
                      <a:pt x="63817" y="6769"/>
                      <a:pt x="-14817" y="-4536"/>
                      <a:pt x="95250" y="2007"/>
                    </a:cubicBezTo>
                    <a:cubicBezTo>
                      <a:pt x="205317" y="8550"/>
                      <a:pt x="548912" y="13333"/>
                      <a:pt x="708030" y="48887"/>
                    </a:cubicBezTo>
                    <a:cubicBezTo>
                      <a:pt x="867148" y="84441"/>
                      <a:pt x="976422" y="136464"/>
                      <a:pt x="1049960" y="215330"/>
                    </a:cubicBezTo>
                    <a:cubicBezTo>
                      <a:pt x="1106035" y="286417"/>
                      <a:pt x="1296056" y="647620"/>
                      <a:pt x="1315582" y="6915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633000">
                <a:off x="4906800" y="1580040"/>
                <a:ext cx="732240" cy="360720"/>
              </a:xfrm>
              <a:custGeom>
                <a:avLst/>
                <a:gdLst/>
                <a:ahLst/>
                <a:cxnLst/>
                <a:rect l="l" t="t" r="r" b="b"/>
                <a:pathLst>
                  <a:path w="733425" h="361950" extrusionOk="0">
                    <a:moveTo>
                      <a:pt x="731996" y="361618"/>
                    </a:moveTo>
                    <a:cubicBezTo>
                      <a:pt x="639604" y="258748"/>
                      <a:pt x="525304" y="188263"/>
                      <a:pt x="400526" y="134923"/>
                    </a:cubicBezTo>
                    <a:cubicBezTo>
                      <a:pt x="275749" y="80630"/>
                      <a:pt x="144304" y="49198"/>
                      <a:pt x="7144" y="42530"/>
                    </a:cubicBezTo>
                    <a:cubicBezTo>
                      <a:pt x="63341" y="22528"/>
                      <a:pt x="152876" y="8240"/>
                      <a:pt x="219551" y="7288"/>
                    </a:cubicBezTo>
                    <a:cubicBezTo>
                      <a:pt x="289084" y="6335"/>
                      <a:pt x="357664" y="10145"/>
                      <a:pt x="427196" y="17765"/>
                    </a:cubicBezTo>
                    <a:cubicBezTo>
                      <a:pt x="463391" y="21575"/>
                      <a:pt x="493871" y="41578"/>
                      <a:pt x="524351" y="60628"/>
                    </a:cubicBezTo>
                    <a:cubicBezTo>
                      <a:pt x="601504" y="109205"/>
                      <a:pt x="653891" y="178738"/>
                      <a:pt x="692944" y="259700"/>
                    </a:cubicBezTo>
                    <a:cubicBezTo>
                      <a:pt x="709136" y="292085"/>
                      <a:pt x="722471" y="325423"/>
                      <a:pt x="731996" y="3616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633000">
                <a:off x="5734440" y="1595880"/>
                <a:ext cx="713160" cy="208440"/>
              </a:xfrm>
              <a:custGeom>
                <a:avLst/>
                <a:gdLst/>
                <a:ahLst/>
                <a:cxnLst/>
                <a:rect l="l" t="t" r="r" b="b"/>
                <a:pathLst>
                  <a:path w="714375" h="209550" extrusionOk="0">
                    <a:moveTo>
                      <a:pt x="711994" y="161094"/>
                    </a:moveTo>
                    <a:cubicBezTo>
                      <a:pt x="471011" y="89656"/>
                      <a:pt x="237649" y="106801"/>
                      <a:pt x="7144" y="207766"/>
                    </a:cubicBezTo>
                    <a:cubicBezTo>
                      <a:pt x="16669" y="201099"/>
                      <a:pt x="26194" y="193479"/>
                      <a:pt x="35719" y="186811"/>
                    </a:cubicBezTo>
                    <a:cubicBezTo>
                      <a:pt x="45244" y="180144"/>
                      <a:pt x="55721" y="173476"/>
                      <a:pt x="65246" y="166809"/>
                    </a:cubicBezTo>
                    <a:cubicBezTo>
                      <a:pt x="159544" y="102991"/>
                      <a:pt x="258604" y="50604"/>
                      <a:pt x="366236" y="13456"/>
                    </a:cubicBezTo>
                    <a:cubicBezTo>
                      <a:pt x="387191" y="5836"/>
                      <a:pt x="407194" y="5836"/>
                      <a:pt x="428149" y="9646"/>
                    </a:cubicBezTo>
                    <a:cubicBezTo>
                      <a:pt x="495776" y="23934"/>
                      <a:pt x="556736" y="54414"/>
                      <a:pt x="614839" y="90609"/>
                    </a:cubicBezTo>
                    <a:cubicBezTo>
                      <a:pt x="649129" y="112516"/>
                      <a:pt x="681514" y="135376"/>
                      <a:pt x="711994" y="1610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633000">
                <a:off x="5594040" y="1500840"/>
                <a:ext cx="284760" cy="341640"/>
              </a:xfrm>
              <a:custGeom>
                <a:avLst/>
                <a:gdLst/>
                <a:ahLst/>
                <a:cxnLst/>
                <a:rect l="l" t="t" r="r" b="b"/>
                <a:pathLst>
                  <a:path w="285750" h="342900" extrusionOk="0">
                    <a:moveTo>
                      <a:pt x="94069" y="343283"/>
                    </a:moveTo>
                    <a:cubicBezTo>
                      <a:pt x="95022" y="308993"/>
                      <a:pt x="93117" y="276608"/>
                      <a:pt x="88354" y="243270"/>
                    </a:cubicBezTo>
                    <a:cubicBezTo>
                      <a:pt x="77876" y="173738"/>
                      <a:pt x="55969" y="108015"/>
                      <a:pt x="11201" y="51818"/>
                    </a:cubicBezTo>
                    <a:cubicBezTo>
                      <a:pt x="2629" y="41340"/>
                      <a:pt x="9297" y="38483"/>
                      <a:pt x="15964" y="33720"/>
                    </a:cubicBezTo>
                    <a:cubicBezTo>
                      <a:pt x="70256" y="383"/>
                      <a:pt x="126454" y="-570"/>
                      <a:pt x="183604" y="25148"/>
                    </a:cubicBezTo>
                    <a:cubicBezTo>
                      <a:pt x="222656" y="42293"/>
                      <a:pt x="255042" y="69915"/>
                      <a:pt x="282664" y="102300"/>
                    </a:cubicBezTo>
                    <a:cubicBezTo>
                      <a:pt x="288379" y="108968"/>
                      <a:pt x="289331" y="112778"/>
                      <a:pt x="280759" y="118493"/>
                    </a:cubicBezTo>
                    <a:cubicBezTo>
                      <a:pt x="193129" y="169928"/>
                      <a:pt x="131217" y="243270"/>
                      <a:pt x="97879" y="339473"/>
                    </a:cubicBezTo>
                    <a:cubicBezTo>
                      <a:pt x="97879" y="340425"/>
                      <a:pt x="96926" y="340425"/>
                      <a:pt x="94069" y="3432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633000">
                <a:off x="5411880" y="5094000"/>
                <a:ext cx="408600" cy="160920"/>
              </a:xfrm>
              <a:custGeom>
                <a:avLst/>
                <a:gdLst/>
                <a:ahLst/>
                <a:cxnLst/>
                <a:rect l="l" t="t" r="r" b="b"/>
                <a:pathLst>
                  <a:path w="409575" h="161925" extrusionOk="0">
                    <a:moveTo>
                      <a:pt x="7144" y="23336"/>
                    </a:moveTo>
                    <a:cubicBezTo>
                      <a:pt x="10954" y="12859"/>
                      <a:pt x="10954" y="12859"/>
                      <a:pt x="33814" y="7144"/>
                    </a:cubicBezTo>
                    <a:cubicBezTo>
                      <a:pt x="37624" y="10954"/>
                      <a:pt x="39529" y="15716"/>
                      <a:pt x="45244" y="18574"/>
                    </a:cubicBezTo>
                    <a:cubicBezTo>
                      <a:pt x="97631" y="42386"/>
                      <a:pt x="151924" y="58579"/>
                      <a:pt x="209074" y="63341"/>
                    </a:cubicBezTo>
                    <a:cubicBezTo>
                      <a:pt x="249079" y="70009"/>
                      <a:pt x="290036" y="72866"/>
                      <a:pt x="330041" y="67151"/>
                    </a:cubicBezTo>
                    <a:cubicBezTo>
                      <a:pt x="349091" y="73819"/>
                      <a:pt x="368141" y="70009"/>
                      <a:pt x="388144" y="70009"/>
                    </a:cubicBezTo>
                    <a:cubicBezTo>
                      <a:pt x="404336" y="70009"/>
                      <a:pt x="409099" y="76676"/>
                      <a:pt x="407194" y="90964"/>
                    </a:cubicBezTo>
                    <a:cubicBezTo>
                      <a:pt x="405289" y="113824"/>
                      <a:pt x="392906" y="127159"/>
                      <a:pt x="374809" y="138589"/>
                    </a:cubicBezTo>
                    <a:cubicBezTo>
                      <a:pt x="353854" y="151924"/>
                      <a:pt x="330041" y="157639"/>
                      <a:pt x="305276" y="159544"/>
                    </a:cubicBezTo>
                    <a:cubicBezTo>
                      <a:pt x="233839" y="164306"/>
                      <a:pt x="164306" y="160496"/>
                      <a:pt x="95726" y="137636"/>
                    </a:cubicBezTo>
                    <a:cubicBezTo>
                      <a:pt x="76676" y="130969"/>
                      <a:pt x="58579" y="120491"/>
                      <a:pt x="42386" y="108109"/>
                    </a:cubicBezTo>
                    <a:cubicBezTo>
                      <a:pt x="16669" y="85249"/>
                      <a:pt x="9049" y="55721"/>
                      <a:pt x="7144" y="2333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633000">
                <a:off x="3903480" y="3160440"/>
                <a:ext cx="27360" cy="141840"/>
              </a:xfrm>
              <a:custGeom>
                <a:avLst/>
                <a:gdLst/>
                <a:ahLst/>
                <a:cxnLst/>
                <a:rect l="l" t="t" r="r" b="b"/>
                <a:pathLst>
                  <a:path w="28575" h="142875" extrusionOk="0">
                    <a:moveTo>
                      <a:pt x="22384" y="7144"/>
                    </a:moveTo>
                    <a:cubicBezTo>
                      <a:pt x="23336" y="8096"/>
                      <a:pt x="24289" y="9049"/>
                      <a:pt x="26194" y="10001"/>
                    </a:cubicBezTo>
                    <a:cubicBezTo>
                      <a:pt x="20479" y="49054"/>
                      <a:pt x="12859" y="88106"/>
                      <a:pt x="12859" y="128111"/>
                    </a:cubicBezTo>
                    <a:cubicBezTo>
                      <a:pt x="12859" y="132874"/>
                      <a:pt x="10954" y="138589"/>
                      <a:pt x="10001" y="143351"/>
                    </a:cubicBezTo>
                    <a:cubicBezTo>
                      <a:pt x="9049" y="142399"/>
                      <a:pt x="8096" y="141446"/>
                      <a:pt x="7144" y="140494"/>
                    </a:cubicBezTo>
                    <a:cubicBezTo>
                      <a:pt x="10001" y="95726"/>
                      <a:pt x="13811" y="50959"/>
                      <a:pt x="22384" y="71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633000">
                <a:off x="4736520" y="1706760"/>
                <a:ext cx="75240" cy="18000"/>
              </a:xfrm>
              <a:custGeom>
                <a:avLst/>
                <a:gdLst/>
                <a:ahLst/>
                <a:cxnLst/>
                <a:rect l="l" t="t" r="r" b="b"/>
                <a:pathLst>
                  <a:path w="76200" h="19050" extrusionOk="0">
                    <a:moveTo>
                      <a:pt x="69056" y="8457"/>
                    </a:moveTo>
                    <a:cubicBezTo>
                      <a:pt x="48101" y="8457"/>
                      <a:pt x="28099" y="14172"/>
                      <a:pt x="7144" y="13219"/>
                    </a:cubicBezTo>
                    <a:cubicBezTo>
                      <a:pt x="27146" y="7504"/>
                      <a:pt x="48101" y="5599"/>
                      <a:pt x="69056" y="8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633000">
                <a:off x="5448960" y="5331960"/>
                <a:ext cx="322920" cy="160920"/>
              </a:xfrm>
              <a:custGeom>
                <a:avLst/>
                <a:gdLst/>
                <a:ahLst/>
                <a:cxnLst/>
                <a:rect l="l" t="t" r="r" b="b"/>
                <a:pathLst>
                  <a:path w="323850" h="161925" extrusionOk="0">
                    <a:moveTo>
                      <a:pt x="121602" y="7144"/>
                    </a:moveTo>
                    <a:cubicBezTo>
                      <a:pt x="177800" y="8096"/>
                      <a:pt x="231140" y="18574"/>
                      <a:pt x="279717" y="48101"/>
                    </a:cubicBezTo>
                    <a:cubicBezTo>
                      <a:pt x="294957" y="56674"/>
                      <a:pt x="308292" y="67151"/>
                      <a:pt x="316865" y="83344"/>
                    </a:cubicBezTo>
                    <a:cubicBezTo>
                      <a:pt x="327342" y="100489"/>
                      <a:pt x="325437" y="115729"/>
                      <a:pt x="311150" y="130016"/>
                    </a:cubicBezTo>
                    <a:cubicBezTo>
                      <a:pt x="300672" y="140494"/>
                      <a:pt x="288290" y="147161"/>
                      <a:pt x="274955" y="150019"/>
                    </a:cubicBezTo>
                    <a:cubicBezTo>
                      <a:pt x="188277" y="170974"/>
                      <a:pt x="107315" y="157639"/>
                      <a:pt x="33020" y="106204"/>
                    </a:cubicBezTo>
                    <a:cubicBezTo>
                      <a:pt x="30162" y="104299"/>
                      <a:pt x="27305" y="101441"/>
                      <a:pt x="24447" y="98584"/>
                    </a:cubicBezTo>
                    <a:cubicBezTo>
                      <a:pt x="-3175" y="70009"/>
                      <a:pt x="2540" y="38576"/>
                      <a:pt x="39687" y="22384"/>
                    </a:cubicBezTo>
                    <a:cubicBezTo>
                      <a:pt x="65405" y="10954"/>
                      <a:pt x="93027" y="7144"/>
                      <a:pt x="121602" y="7144"/>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
            <p:cNvSpPr/>
            <p:nvPr/>
          </p:nvSpPr>
          <p:spPr>
            <a:xfrm flipH="1">
              <a:off x="6067080" y="3473280"/>
              <a:ext cx="1331640" cy="71676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50760" dist="37674"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flipH="1">
              <a:off x="4426560" y="4552560"/>
              <a:ext cx="993240" cy="534600"/>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360" sx="102000" sy="102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5" name="Google Shape;505;p6"/>
          <p:cNvPicPr preferRelativeResize="0"/>
          <p:nvPr/>
        </p:nvPicPr>
        <p:blipFill rotWithShape="1">
          <a:blip r:embed="rId3">
            <a:alphaModFix/>
          </a:blip>
          <a:srcRect/>
          <a:stretch/>
        </p:blipFill>
        <p:spPr>
          <a:xfrm>
            <a:off x="8249400" y="2944080"/>
            <a:ext cx="485640" cy="485640"/>
          </a:xfrm>
          <a:prstGeom prst="rect">
            <a:avLst/>
          </a:prstGeom>
          <a:noFill/>
          <a:ln>
            <a:noFill/>
          </a:ln>
        </p:spPr>
      </p:pic>
      <p:pic>
        <p:nvPicPr>
          <p:cNvPr id="506" name="Google Shape;506;p6"/>
          <p:cNvPicPr preferRelativeResize="0"/>
          <p:nvPr/>
        </p:nvPicPr>
        <p:blipFill rotWithShape="1">
          <a:blip r:embed="rId4">
            <a:alphaModFix/>
          </a:blip>
          <a:srcRect/>
          <a:stretch/>
        </p:blipFill>
        <p:spPr>
          <a:xfrm>
            <a:off x="8244000" y="1757520"/>
            <a:ext cx="485640" cy="485640"/>
          </a:xfrm>
          <a:prstGeom prst="rect">
            <a:avLst/>
          </a:prstGeom>
          <a:noFill/>
          <a:ln>
            <a:noFill/>
          </a:ln>
        </p:spPr>
      </p:pic>
      <p:grpSp>
        <p:nvGrpSpPr>
          <p:cNvPr id="507" name="Google Shape;507;p6"/>
          <p:cNvGrpSpPr/>
          <p:nvPr/>
        </p:nvGrpSpPr>
        <p:grpSpPr>
          <a:xfrm>
            <a:off x="1113120" y="5236920"/>
            <a:ext cx="2846520" cy="851040"/>
            <a:chOff x="1113120" y="5236920"/>
            <a:chExt cx="2846520" cy="851040"/>
          </a:xfrm>
        </p:grpSpPr>
        <p:sp>
          <p:nvSpPr>
            <p:cNvPr id="508" name="Google Shape;508;p6"/>
            <p:cNvSpPr/>
            <p:nvPr/>
          </p:nvSpPr>
          <p:spPr>
            <a:xfrm>
              <a:off x="1113120" y="5504760"/>
              <a:ext cx="2818080" cy="5166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Used to write queries to get required data from database.  </a:t>
              </a:r>
              <a:endParaRPr sz="1400" b="0" i="0" u="none" strike="noStrike" cap="none">
                <a:latin typeface="Arial"/>
                <a:ea typeface="Arial"/>
                <a:cs typeface="Arial"/>
                <a:sym typeface="Arial"/>
              </a:endParaRPr>
            </a:p>
          </p:txBody>
        </p:sp>
        <p:sp>
          <p:nvSpPr>
            <p:cNvPr id="509" name="Google Shape;509;p6"/>
            <p:cNvSpPr/>
            <p:nvPr/>
          </p:nvSpPr>
          <p:spPr>
            <a:xfrm>
              <a:off x="1141560" y="5236920"/>
              <a:ext cx="2818080" cy="85104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MYSQL</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p:txBody>
        </p:sp>
      </p:grpSp>
      <p:pic>
        <p:nvPicPr>
          <p:cNvPr id="510" name="Google Shape;510;p6"/>
          <p:cNvPicPr preferRelativeResize="0"/>
          <p:nvPr/>
        </p:nvPicPr>
        <p:blipFill rotWithShape="1">
          <a:blip r:embed="rId5">
            <a:alphaModFix/>
          </a:blip>
          <a:srcRect/>
          <a:stretch/>
        </p:blipFill>
        <p:spPr>
          <a:xfrm>
            <a:off x="8226000" y="3988800"/>
            <a:ext cx="582840" cy="582840"/>
          </a:xfrm>
          <a:prstGeom prst="rect">
            <a:avLst/>
          </a:prstGeom>
          <a:noFill/>
          <a:ln>
            <a:noFill/>
          </a:ln>
        </p:spPr>
      </p:pic>
      <p:pic>
        <p:nvPicPr>
          <p:cNvPr id="511" name="Google Shape;511;p6"/>
          <p:cNvPicPr preferRelativeResize="0"/>
          <p:nvPr/>
        </p:nvPicPr>
        <p:blipFill rotWithShape="1">
          <a:blip r:embed="rId6">
            <a:alphaModFix/>
          </a:blip>
          <a:srcRect/>
          <a:stretch/>
        </p:blipFill>
        <p:spPr>
          <a:xfrm>
            <a:off x="8248680" y="5412600"/>
            <a:ext cx="485640" cy="485640"/>
          </a:xfrm>
          <a:prstGeom prst="rect">
            <a:avLst/>
          </a:prstGeom>
          <a:noFill/>
          <a:ln>
            <a:noFill/>
          </a:ln>
        </p:spPr>
      </p:pic>
      <p:pic>
        <p:nvPicPr>
          <p:cNvPr id="512" name="Google Shape;512;p6"/>
          <p:cNvPicPr preferRelativeResize="0"/>
          <p:nvPr/>
        </p:nvPicPr>
        <p:blipFill rotWithShape="1">
          <a:blip r:embed="rId7">
            <a:alphaModFix/>
          </a:blip>
          <a:srcRect/>
          <a:stretch/>
        </p:blipFill>
        <p:spPr>
          <a:xfrm>
            <a:off x="630000" y="5317200"/>
            <a:ext cx="485640" cy="485640"/>
          </a:xfrm>
          <a:prstGeom prst="rect">
            <a:avLst/>
          </a:prstGeom>
          <a:noFill/>
          <a:ln>
            <a:noFill/>
          </a:ln>
        </p:spPr>
      </p:pic>
      <p:pic>
        <p:nvPicPr>
          <p:cNvPr id="513" name="Google Shape;513;p6"/>
          <p:cNvPicPr preferRelativeResize="0"/>
          <p:nvPr/>
        </p:nvPicPr>
        <p:blipFill rotWithShape="1">
          <a:blip r:embed="rId8">
            <a:alphaModFix/>
          </a:blip>
          <a:srcRect/>
          <a:stretch/>
        </p:blipFill>
        <p:spPr>
          <a:xfrm>
            <a:off x="648000" y="1260000"/>
            <a:ext cx="2041560" cy="143172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
          <p:cNvSpPr txBox="1">
            <a:spLocks noGrp="1"/>
          </p:cNvSpPr>
          <p:nvPr>
            <p:ph type="body" idx="4294967295"/>
          </p:nvPr>
        </p:nvSpPr>
        <p:spPr>
          <a:xfrm>
            <a:off x="309600" y="531360"/>
            <a:ext cx="11572200" cy="723240"/>
          </a:xfrm>
          <a:prstGeom prst="rect">
            <a:avLst/>
          </a:prstGeom>
          <a:noFill/>
          <a:ln>
            <a:noFill/>
          </a:ln>
        </p:spPr>
        <p:txBody>
          <a:bodyPr spcFirstLastPara="1" wrap="square" lIns="90000" tIns="45000" rIns="90000" bIns="45000" anchor="ctr" anchorCtr="0">
            <a:normAutofit fontScale="92500" lnSpcReduction="10000"/>
          </a:bodyPr>
          <a:lstStyle/>
          <a:p>
            <a:pPr marL="0" marR="0" lvl="0" indent="0" algn="ctr" rtl="0">
              <a:lnSpc>
                <a:spcPct val="90000"/>
              </a:lnSpc>
              <a:spcBef>
                <a:spcPts val="0"/>
              </a:spcBef>
              <a:spcAft>
                <a:spcPts val="0"/>
              </a:spcAft>
              <a:buNone/>
            </a:pPr>
            <a:r>
              <a:rPr lang="en-US" sz="5400" b="1" i="0" u="sng" strike="noStrike" cap="none">
                <a:solidFill>
                  <a:srgbClr val="0D4F6D"/>
                </a:solidFill>
                <a:latin typeface="Arial"/>
                <a:ea typeface="Arial"/>
                <a:cs typeface="Arial"/>
                <a:sym typeface="Arial"/>
              </a:rPr>
              <a:t>HOW TO</a:t>
            </a:r>
            <a:r>
              <a:rPr lang="en-US" sz="5400" b="1" i="0" u="none" strike="noStrike" cap="none">
                <a:solidFill>
                  <a:srgbClr val="0D4F6D"/>
                </a:solidFill>
                <a:latin typeface="Arial"/>
                <a:ea typeface="Arial"/>
                <a:cs typeface="Arial"/>
                <a:sym typeface="Arial"/>
              </a:rPr>
              <a:t> </a:t>
            </a:r>
            <a:endParaRPr sz="5400" b="0" i="0" u="none" strike="noStrike" cap="none">
              <a:solidFill>
                <a:srgbClr val="000000"/>
              </a:solidFill>
              <a:latin typeface="Arial"/>
              <a:ea typeface="Arial"/>
              <a:cs typeface="Arial"/>
              <a:sym typeface="Arial"/>
            </a:endParaRPr>
          </a:p>
        </p:txBody>
      </p:sp>
      <p:sp>
        <p:nvSpPr>
          <p:cNvPr id="519" name="Google Shape;519;p7"/>
          <p:cNvSpPr/>
          <p:nvPr/>
        </p:nvSpPr>
        <p:spPr>
          <a:xfrm>
            <a:off x="806400" y="5031000"/>
            <a:ext cx="970920" cy="97092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1868040" y="5031000"/>
            <a:ext cx="8267400" cy="97092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968040" y="5257800"/>
            <a:ext cx="637200" cy="51660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FFFFFF"/>
                </a:solidFill>
                <a:latin typeface="Arial"/>
                <a:ea typeface="Arial"/>
                <a:cs typeface="Arial"/>
                <a:sym typeface="Arial"/>
              </a:rPr>
              <a:t>03</a:t>
            </a:r>
            <a:endParaRPr sz="2800" b="0" i="0" u="none" strike="noStrike" cap="none">
              <a:latin typeface="Arial"/>
              <a:ea typeface="Arial"/>
              <a:cs typeface="Arial"/>
              <a:sym typeface="Arial"/>
            </a:endParaRPr>
          </a:p>
        </p:txBody>
      </p:sp>
      <p:grpSp>
        <p:nvGrpSpPr>
          <p:cNvPr id="522" name="Google Shape;522;p7"/>
          <p:cNvGrpSpPr/>
          <p:nvPr/>
        </p:nvGrpSpPr>
        <p:grpSpPr>
          <a:xfrm>
            <a:off x="2450880" y="5161680"/>
            <a:ext cx="7102080" cy="703800"/>
            <a:chOff x="2450880" y="5161680"/>
            <a:chExt cx="7102080" cy="703800"/>
          </a:xfrm>
        </p:grpSpPr>
        <p:sp>
          <p:nvSpPr>
            <p:cNvPr id="523" name="Google Shape;523;p7"/>
            <p:cNvSpPr/>
            <p:nvPr/>
          </p:nvSpPr>
          <p:spPr>
            <a:xfrm>
              <a:off x="2450880" y="5410800"/>
              <a:ext cx="7102080" cy="4546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Search all nearby places you like and book it to get a hassle free trip with no worry for food shopping time and vehicle. Get to eat the most popular cuisines of the places you visit </a:t>
              </a:r>
              <a:endParaRPr sz="1200" b="0" i="0" u="none" strike="noStrike" cap="none">
                <a:latin typeface="Arial"/>
                <a:ea typeface="Arial"/>
                <a:cs typeface="Arial"/>
                <a:sym typeface="Arial"/>
              </a:endParaRPr>
            </a:p>
          </p:txBody>
        </p:sp>
        <p:sp>
          <p:nvSpPr>
            <p:cNvPr id="524" name="Google Shape;524;p7"/>
            <p:cNvSpPr/>
            <p:nvPr/>
          </p:nvSpPr>
          <p:spPr>
            <a:xfrm>
              <a:off x="2450880" y="5161680"/>
              <a:ext cx="7102080" cy="2728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1" i="0" u="sng" strike="noStrike" cap="none">
                  <a:solidFill>
                    <a:srgbClr val="FFFFFF"/>
                  </a:solidFill>
                  <a:latin typeface="Arial"/>
                  <a:ea typeface="Arial"/>
                  <a:cs typeface="Arial"/>
                  <a:sym typeface="Arial"/>
                </a:rPr>
                <a:t>Visit nearby iconic places</a:t>
              </a:r>
              <a:endParaRPr sz="1200" b="0" i="0" u="none" strike="noStrike" cap="none">
                <a:latin typeface="Arial"/>
                <a:ea typeface="Arial"/>
                <a:cs typeface="Arial"/>
                <a:sym typeface="Arial"/>
              </a:endParaRPr>
            </a:p>
          </p:txBody>
        </p:sp>
      </p:grpSp>
      <p:sp>
        <p:nvSpPr>
          <p:cNvPr id="525" name="Google Shape;525;p7"/>
          <p:cNvSpPr/>
          <p:nvPr/>
        </p:nvSpPr>
        <p:spPr>
          <a:xfrm>
            <a:off x="1778760" y="3952080"/>
            <a:ext cx="970920" cy="970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2840400" y="3952080"/>
            <a:ext cx="6322680" cy="970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1940400" y="4178880"/>
            <a:ext cx="637200" cy="51660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FFFFFF"/>
                </a:solidFill>
                <a:latin typeface="Arial"/>
                <a:ea typeface="Arial"/>
                <a:cs typeface="Arial"/>
                <a:sym typeface="Arial"/>
              </a:rPr>
              <a:t>02</a:t>
            </a:r>
            <a:endParaRPr sz="2800" b="0" i="0" u="none" strike="noStrike" cap="none">
              <a:latin typeface="Arial"/>
              <a:ea typeface="Arial"/>
              <a:cs typeface="Arial"/>
              <a:sym typeface="Arial"/>
            </a:endParaRPr>
          </a:p>
        </p:txBody>
      </p:sp>
      <p:grpSp>
        <p:nvGrpSpPr>
          <p:cNvPr id="528" name="Google Shape;528;p7"/>
          <p:cNvGrpSpPr/>
          <p:nvPr/>
        </p:nvGrpSpPr>
        <p:grpSpPr>
          <a:xfrm>
            <a:off x="3334320" y="4082760"/>
            <a:ext cx="5334840" cy="703800"/>
            <a:chOff x="3334320" y="4082760"/>
            <a:chExt cx="5334840" cy="703800"/>
          </a:xfrm>
        </p:grpSpPr>
        <p:sp>
          <p:nvSpPr>
            <p:cNvPr id="529" name="Google Shape;529;p7"/>
            <p:cNvSpPr/>
            <p:nvPr/>
          </p:nvSpPr>
          <p:spPr>
            <a:xfrm>
              <a:off x="3334320" y="4331880"/>
              <a:ext cx="5334840" cy="4546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Find hotels that suit your preference and price and get a package to book a resting place and vehicle</a:t>
              </a:r>
              <a:endParaRPr sz="1200" b="0" i="0" u="none" strike="noStrike" cap="none">
                <a:latin typeface="Arial"/>
                <a:ea typeface="Arial"/>
                <a:cs typeface="Arial"/>
                <a:sym typeface="Arial"/>
              </a:endParaRPr>
            </a:p>
          </p:txBody>
        </p:sp>
        <p:sp>
          <p:nvSpPr>
            <p:cNvPr id="530" name="Google Shape;530;p7"/>
            <p:cNvSpPr/>
            <p:nvPr/>
          </p:nvSpPr>
          <p:spPr>
            <a:xfrm>
              <a:off x="3334320" y="4082760"/>
              <a:ext cx="5334840" cy="2728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1" i="0" u="sng" strike="noStrike" cap="none">
                  <a:solidFill>
                    <a:srgbClr val="FFFFFF"/>
                  </a:solidFill>
                  <a:latin typeface="Arial"/>
                  <a:ea typeface="Arial"/>
                  <a:cs typeface="Arial"/>
                  <a:sym typeface="Arial"/>
                </a:rPr>
                <a:t>Find a place to fulfill your physical needs</a:t>
              </a:r>
              <a:endParaRPr sz="1200" b="0" i="0" u="none" strike="noStrike" cap="none">
                <a:latin typeface="Arial"/>
                <a:ea typeface="Arial"/>
                <a:cs typeface="Arial"/>
                <a:sym typeface="Arial"/>
              </a:endParaRPr>
            </a:p>
          </p:txBody>
        </p:sp>
      </p:grpSp>
      <p:sp>
        <p:nvSpPr>
          <p:cNvPr id="531" name="Google Shape;531;p7"/>
          <p:cNvSpPr/>
          <p:nvPr/>
        </p:nvSpPr>
        <p:spPr>
          <a:xfrm>
            <a:off x="2768760" y="2873160"/>
            <a:ext cx="970920" cy="9709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3842640" y="2873160"/>
            <a:ext cx="4318200" cy="9709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2930400" y="3099960"/>
            <a:ext cx="637200" cy="516600"/>
          </a:xfrm>
          <a:prstGeom prst="rect">
            <a:avLst/>
          </a:prstGeom>
          <a:noFill/>
          <a:ln>
            <a:noFill/>
          </a:ln>
        </p:spPr>
        <p:txBody>
          <a:bodyPr spcFirstLastPara="1" wrap="square" lIns="90000" tIns="45000" rIns="90000" bIns="45000" anchor="ctr" anchorCtr="0">
            <a:spAutoFit/>
          </a:bodyPr>
          <a:lstStyle/>
          <a:p>
            <a:pPr marL="0" marR="0" lvl="0" indent="0" algn="ctr" rtl="0">
              <a:lnSpc>
                <a:spcPct val="100000"/>
              </a:lnSpc>
              <a:spcBef>
                <a:spcPts val="0"/>
              </a:spcBef>
              <a:spcAft>
                <a:spcPts val="0"/>
              </a:spcAft>
              <a:buNone/>
            </a:pPr>
            <a:r>
              <a:rPr lang="en-US" sz="2800" b="1" i="0" u="none" strike="noStrike" cap="none">
                <a:solidFill>
                  <a:srgbClr val="FFFFFF"/>
                </a:solidFill>
                <a:latin typeface="Arial"/>
                <a:ea typeface="Arial"/>
                <a:cs typeface="Arial"/>
                <a:sym typeface="Arial"/>
              </a:rPr>
              <a:t>01</a:t>
            </a:r>
            <a:endParaRPr sz="2800" b="0" i="0" u="none" strike="noStrike" cap="none">
              <a:latin typeface="Arial"/>
              <a:ea typeface="Arial"/>
              <a:cs typeface="Arial"/>
              <a:sym typeface="Arial"/>
            </a:endParaRPr>
          </a:p>
        </p:txBody>
      </p:sp>
      <p:grpSp>
        <p:nvGrpSpPr>
          <p:cNvPr id="534" name="Google Shape;534;p7"/>
          <p:cNvGrpSpPr/>
          <p:nvPr/>
        </p:nvGrpSpPr>
        <p:grpSpPr>
          <a:xfrm>
            <a:off x="4187160" y="3003840"/>
            <a:ext cx="3629520" cy="703800"/>
            <a:chOff x="4187160" y="3003840"/>
            <a:chExt cx="3629520" cy="703800"/>
          </a:xfrm>
        </p:grpSpPr>
        <p:sp>
          <p:nvSpPr>
            <p:cNvPr id="535" name="Google Shape;535;p7"/>
            <p:cNvSpPr/>
            <p:nvPr/>
          </p:nvSpPr>
          <p:spPr>
            <a:xfrm>
              <a:off x="4187160" y="3252960"/>
              <a:ext cx="3629520" cy="4546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Search for your preferred places and packages and book get a plane to visit that place</a:t>
              </a:r>
              <a:endParaRPr sz="1200" b="0" i="0" u="none" strike="noStrike" cap="none">
                <a:latin typeface="Arial"/>
                <a:ea typeface="Arial"/>
                <a:cs typeface="Arial"/>
                <a:sym typeface="Arial"/>
              </a:endParaRPr>
            </a:p>
          </p:txBody>
        </p:sp>
        <p:sp>
          <p:nvSpPr>
            <p:cNvPr id="536" name="Google Shape;536;p7"/>
            <p:cNvSpPr/>
            <p:nvPr/>
          </p:nvSpPr>
          <p:spPr>
            <a:xfrm>
              <a:off x="4187160" y="3003840"/>
              <a:ext cx="3629520" cy="2728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200" b="1" i="0" u="sng" strike="noStrike" cap="none">
                  <a:solidFill>
                    <a:srgbClr val="FFFFFF"/>
                  </a:solidFill>
                  <a:latin typeface="Arial"/>
                  <a:ea typeface="Arial"/>
                  <a:cs typeface="Arial"/>
                  <a:sym typeface="Arial"/>
                </a:rPr>
                <a:t>Find Places</a:t>
              </a:r>
              <a:endParaRPr sz="1200" b="0" i="0" u="none" strike="noStrike" cap="none">
                <a:latin typeface="Arial"/>
                <a:ea typeface="Arial"/>
                <a:cs typeface="Arial"/>
                <a:sym typeface="Arial"/>
              </a:endParaRPr>
            </a:p>
          </p:txBody>
        </p:sp>
      </p:grpSp>
      <p:cxnSp>
        <p:nvCxnSpPr>
          <p:cNvPr id="537" name="Google Shape;537;p7"/>
          <p:cNvCxnSpPr/>
          <p:nvPr/>
        </p:nvCxnSpPr>
        <p:spPr>
          <a:xfrm rot="10800000" flipH="1">
            <a:off x="1261440" y="4508400"/>
            <a:ext cx="466800" cy="466800"/>
          </a:xfrm>
          <a:prstGeom prst="bentConnector3">
            <a:avLst>
              <a:gd name="adj1" fmla="val -2917"/>
            </a:avLst>
          </a:prstGeom>
          <a:noFill/>
          <a:ln w="28575" cap="flat" cmpd="sng">
            <a:solidFill>
              <a:srgbClr val="00BDFB"/>
            </a:solidFill>
            <a:prstDash val="dot"/>
            <a:miter lim="8000"/>
            <a:headEnd type="oval" w="med" len="med"/>
            <a:tailEnd type="oval" w="med" len="med"/>
          </a:ln>
        </p:spPr>
      </p:cxnSp>
      <p:cxnSp>
        <p:nvCxnSpPr>
          <p:cNvPr id="538" name="Google Shape;538;p7"/>
          <p:cNvCxnSpPr/>
          <p:nvPr/>
        </p:nvCxnSpPr>
        <p:spPr>
          <a:xfrm rot="10800000" flipH="1">
            <a:off x="2263320" y="3432720"/>
            <a:ext cx="466800" cy="466800"/>
          </a:xfrm>
          <a:prstGeom prst="bentConnector3">
            <a:avLst>
              <a:gd name="adj1" fmla="val -2917"/>
            </a:avLst>
          </a:prstGeom>
          <a:noFill/>
          <a:ln w="28575" cap="flat" cmpd="sng">
            <a:solidFill>
              <a:srgbClr val="1ED0A6"/>
            </a:solidFill>
            <a:prstDash val="dot"/>
            <a:miter lim="8000"/>
            <a:headEnd type="oval" w="med" len="med"/>
            <a:tailEnd type="oval" w="med" len="med"/>
          </a:ln>
        </p:spPr>
      </p:cxnSp>
      <p:cxnSp>
        <p:nvCxnSpPr>
          <p:cNvPr id="539" name="Google Shape;539;p7"/>
          <p:cNvCxnSpPr/>
          <p:nvPr/>
        </p:nvCxnSpPr>
        <p:spPr>
          <a:xfrm rot="10800000" flipH="1">
            <a:off x="3269520" y="2158320"/>
            <a:ext cx="2158800" cy="610800"/>
          </a:xfrm>
          <a:prstGeom prst="bentConnector2">
            <a:avLst/>
          </a:prstGeom>
          <a:noFill/>
          <a:ln w="28575" cap="flat" cmpd="sng">
            <a:solidFill>
              <a:srgbClr val="1C82FF"/>
            </a:solidFill>
            <a:prstDash val="dot"/>
            <a:miter lim="8000"/>
            <a:headEnd type="oval" w="med" len="med"/>
            <a:tailEnd type="oval" w="med" len="med"/>
          </a:ln>
        </p:spPr>
      </p:cxnSp>
      <p:cxnSp>
        <p:nvCxnSpPr>
          <p:cNvPr id="540" name="Google Shape;540;p7"/>
          <p:cNvCxnSpPr/>
          <p:nvPr/>
        </p:nvCxnSpPr>
        <p:spPr>
          <a:xfrm rot="5400000" flipH="1">
            <a:off x="10253640" y="4508400"/>
            <a:ext cx="466800" cy="466800"/>
          </a:xfrm>
          <a:prstGeom prst="bentConnector3">
            <a:avLst>
              <a:gd name="adj1" fmla="val 0"/>
            </a:avLst>
          </a:prstGeom>
          <a:noFill/>
          <a:ln w="28575" cap="flat" cmpd="sng">
            <a:solidFill>
              <a:srgbClr val="00BDFB"/>
            </a:solidFill>
            <a:prstDash val="dot"/>
            <a:miter lim="8000"/>
            <a:headEnd type="oval" w="med" len="med"/>
            <a:tailEnd type="oval" w="med" len="med"/>
          </a:ln>
        </p:spPr>
      </p:cxnSp>
      <p:cxnSp>
        <p:nvCxnSpPr>
          <p:cNvPr id="541" name="Google Shape;541;p7"/>
          <p:cNvCxnSpPr/>
          <p:nvPr/>
        </p:nvCxnSpPr>
        <p:spPr>
          <a:xfrm rot="5400000" flipH="1">
            <a:off x="9235920" y="3432720"/>
            <a:ext cx="466800" cy="466800"/>
          </a:xfrm>
          <a:prstGeom prst="bentConnector3">
            <a:avLst>
              <a:gd name="adj1" fmla="val 0"/>
            </a:avLst>
          </a:prstGeom>
          <a:noFill/>
          <a:ln w="28575" cap="flat" cmpd="sng">
            <a:solidFill>
              <a:srgbClr val="1ED0A6"/>
            </a:solidFill>
            <a:prstDash val="dot"/>
            <a:miter lim="8000"/>
            <a:headEnd type="oval" w="med" len="med"/>
            <a:tailEnd type="oval" w="med" len="med"/>
          </a:ln>
        </p:spPr>
      </p:cxnSp>
      <p:cxnSp>
        <p:nvCxnSpPr>
          <p:cNvPr id="542" name="Google Shape;542;p7"/>
          <p:cNvCxnSpPr/>
          <p:nvPr/>
        </p:nvCxnSpPr>
        <p:spPr>
          <a:xfrm rot="10800000">
            <a:off x="6568680" y="2157960"/>
            <a:ext cx="2158800" cy="610800"/>
          </a:xfrm>
          <a:prstGeom prst="bentConnector2">
            <a:avLst/>
          </a:prstGeom>
          <a:noFill/>
          <a:ln w="28575" cap="flat" cmpd="sng">
            <a:solidFill>
              <a:srgbClr val="1C82FF"/>
            </a:solidFill>
            <a:prstDash val="dot"/>
            <a:miter lim="8000"/>
            <a:headEnd type="oval" w="med" len="med"/>
            <a:tailEnd type="oval" w="med" len="med"/>
          </a:ln>
        </p:spPr>
      </p:cxnSp>
      <p:sp>
        <p:nvSpPr>
          <p:cNvPr id="543" name="Google Shape;543;p7"/>
          <p:cNvSpPr/>
          <p:nvPr/>
        </p:nvSpPr>
        <p:spPr>
          <a:xfrm rot="2700000">
            <a:off x="8577000" y="3093480"/>
            <a:ext cx="293400" cy="526680"/>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9525600" y="4242960"/>
            <a:ext cx="430200" cy="359280"/>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p:spPr>
      </p:sp>
      <p:sp>
        <p:nvSpPr>
          <p:cNvPr id="545" name="Google Shape;545;p7"/>
          <p:cNvSpPr/>
          <p:nvPr/>
        </p:nvSpPr>
        <p:spPr>
          <a:xfrm>
            <a:off x="5717880" y="2068920"/>
            <a:ext cx="579600" cy="438120"/>
          </a:xfrm>
          <a:custGeom>
            <a:avLst/>
            <a:gdLst/>
            <a:ahLst/>
            <a:cxnLst/>
            <a:rect l="l" t="t" r="r" b="b"/>
            <a:pathLst>
              <a:path w="390525" h="295275" extrusionOk="0">
                <a:moveTo>
                  <a:pt x="382243" y="201188"/>
                </a:moveTo>
                <a:cubicBezTo>
                  <a:pt x="370813" y="199283"/>
                  <a:pt x="373670" y="192616"/>
                  <a:pt x="373670" y="185948"/>
                </a:cubicBezTo>
                <a:cubicBezTo>
                  <a:pt x="373670" y="179281"/>
                  <a:pt x="373670" y="171661"/>
                  <a:pt x="373670" y="163088"/>
                </a:cubicBezTo>
                <a:cubicBezTo>
                  <a:pt x="372718" y="152611"/>
                  <a:pt x="374623" y="140228"/>
                  <a:pt x="371765" y="127846"/>
                </a:cubicBezTo>
                <a:cubicBezTo>
                  <a:pt x="362240" y="90698"/>
                  <a:pt x="346048" y="56408"/>
                  <a:pt x="330808" y="22118"/>
                </a:cubicBezTo>
                <a:cubicBezTo>
                  <a:pt x="328903" y="17356"/>
                  <a:pt x="325093" y="16403"/>
                  <a:pt x="321283" y="15451"/>
                </a:cubicBezTo>
                <a:cubicBezTo>
                  <a:pt x="291755" y="10688"/>
                  <a:pt x="262228" y="8783"/>
                  <a:pt x="232700" y="7831"/>
                </a:cubicBezTo>
                <a:cubicBezTo>
                  <a:pt x="178408" y="5926"/>
                  <a:pt x="125068" y="7831"/>
                  <a:pt x="71728" y="15451"/>
                </a:cubicBezTo>
                <a:cubicBezTo>
                  <a:pt x="66965" y="16403"/>
                  <a:pt x="63155" y="18308"/>
                  <a:pt x="61250" y="23071"/>
                </a:cubicBezTo>
                <a:cubicBezTo>
                  <a:pt x="47915" y="51646"/>
                  <a:pt x="35533" y="80221"/>
                  <a:pt x="25055" y="108796"/>
                </a:cubicBezTo>
                <a:cubicBezTo>
                  <a:pt x="15530" y="134513"/>
                  <a:pt x="18388" y="162136"/>
                  <a:pt x="17435" y="188806"/>
                </a:cubicBezTo>
                <a:cubicBezTo>
                  <a:pt x="17435" y="193568"/>
                  <a:pt x="19340" y="198331"/>
                  <a:pt x="10768" y="200236"/>
                </a:cubicBezTo>
                <a:cubicBezTo>
                  <a:pt x="4100" y="201188"/>
                  <a:pt x="8863" y="209761"/>
                  <a:pt x="7910" y="214523"/>
                </a:cubicBezTo>
                <a:cubicBezTo>
                  <a:pt x="7910" y="217381"/>
                  <a:pt x="6958" y="222143"/>
                  <a:pt x="12673" y="222143"/>
                </a:cubicBezTo>
                <a:cubicBezTo>
                  <a:pt x="18388" y="222143"/>
                  <a:pt x="19340" y="225001"/>
                  <a:pt x="18388" y="229763"/>
                </a:cubicBezTo>
                <a:cubicBezTo>
                  <a:pt x="17435" y="236431"/>
                  <a:pt x="21245" y="238336"/>
                  <a:pt x="26960" y="237383"/>
                </a:cubicBezTo>
                <a:cubicBezTo>
                  <a:pt x="33628" y="236431"/>
                  <a:pt x="35533" y="240241"/>
                  <a:pt x="34580" y="245956"/>
                </a:cubicBezTo>
                <a:cubicBezTo>
                  <a:pt x="34580" y="258338"/>
                  <a:pt x="34580" y="271673"/>
                  <a:pt x="34580" y="284056"/>
                </a:cubicBezTo>
                <a:cubicBezTo>
                  <a:pt x="34580" y="290723"/>
                  <a:pt x="36485" y="292628"/>
                  <a:pt x="43153" y="292628"/>
                </a:cubicBezTo>
                <a:cubicBezTo>
                  <a:pt x="55535" y="292628"/>
                  <a:pt x="67918" y="292628"/>
                  <a:pt x="80300" y="292628"/>
                </a:cubicBezTo>
                <a:cubicBezTo>
                  <a:pt x="99350" y="292628"/>
                  <a:pt x="99350" y="292628"/>
                  <a:pt x="99350" y="272626"/>
                </a:cubicBezTo>
                <a:cubicBezTo>
                  <a:pt x="99350" y="263101"/>
                  <a:pt x="97445" y="253576"/>
                  <a:pt x="110780" y="252623"/>
                </a:cubicBezTo>
                <a:cubicBezTo>
                  <a:pt x="114590" y="252623"/>
                  <a:pt x="116495" y="248813"/>
                  <a:pt x="117448" y="245003"/>
                </a:cubicBezTo>
                <a:cubicBezTo>
                  <a:pt x="119353" y="237383"/>
                  <a:pt x="125068" y="236431"/>
                  <a:pt x="131735" y="236431"/>
                </a:cubicBezTo>
                <a:cubicBezTo>
                  <a:pt x="173645" y="236431"/>
                  <a:pt x="215555" y="236431"/>
                  <a:pt x="257465" y="236431"/>
                </a:cubicBezTo>
                <a:cubicBezTo>
                  <a:pt x="266038" y="236431"/>
                  <a:pt x="275563" y="235478"/>
                  <a:pt x="277468" y="246908"/>
                </a:cubicBezTo>
                <a:cubicBezTo>
                  <a:pt x="277468" y="248813"/>
                  <a:pt x="281278" y="251671"/>
                  <a:pt x="283183" y="251671"/>
                </a:cubicBezTo>
                <a:cubicBezTo>
                  <a:pt x="296518" y="252623"/>
                  <a:pt x="294613" y="263101"/>
                  <a:pt x="294613" y="271673"/>
                </a:cubicBezTo>
                <a:cubicBezTo>
                  <a:pt x="294613" y="275483"/>
                  <a:pt x="294613" y="279293"/>
                  <a:pt x="294613" y="283103"/>
                </a:cubicBezTo>
                <a:cubicBezTo>
                  <a:pt x="293660" y="288818"/>
                  <a:pt x="295565" y="291676"/>
                  <a:pt x="302233" y="291676"/>
                </a:cubicBezTo>
                <a:cubicBezTo>
                  <a:pt x="318425" y="291676"/>
                  <a:pt x="334618" y="291676"/>
                  <a:pt x="350810" y="291676"/>
                </a:cubicBezTo>
                <a:cubicBezTo>
                  <a:pt x="356525" y="291676"/>
                  <a:pt x="358430" y="289771"/>
                  <a:pt x="358430" y="284056"/>
                </a:cubicBezTo>
                <a:cubicBezTo>
                  <a:pt x="358430" y="273578"/>
                  <a:pt x="357478" y="262148"/>
                  <a:pt x="358430" y="251671"/>
                </a:cubicBezTo>
                <a:cubicBezTo>
                  <a:pt x="359383" y="245956"/>
                  <a:pt x="352715" y="233573"/>
                  <a:pt x="367003" y="236431"/>
                </a:cubicBezTo>
                <a:cubicBezTo>
                  <a:pt x="381290" y="238336"/>
                  <a:pt x="368908" y="221191"/>
                  <a:pt x="379385" y="221191"/>
                </a:cubicBezTo>
                <a:cubicBezTo>
                  <a:pt x="379385" y="221191"/>
                  <a:pt x="380338" y="221191"/>
                  <a:pt x="380338" y="221191"/>
                </a:cubicBezTo>
                <a:cubicBezTo>
                  <a:pt x="384148" y="221191"/>
                  <a:pt x="386053" y="219286"/>
                  <a:pt x="385100" y="215476"/>
                </a:cubicBezTo>
                <a:cubicBezTo>
                  <a:pt x="384148" y="211666"/>
                  <a:pt x="387958" y="202141"/>
                  <a:pt x="382243" y="201188"/>
                </a:cubicBezTo>
                <a:close/>
                <a:moveTo>
                  <a:pt x="364145" y="163088"/>
                </a:moveTo>
                <a:cubicBezTo>
                  <a:pt x="364145" y="163088"/>
                  <a:pt x="364145" y="164041"/>
                  <a:pt x="364145" y="164041"/>
                </a:cubicBezTo>
                <a:cubicBezTo>
                  <a:pt x="364145" y="192616"/>
                  <a:pt x="364145" y="192616"/>
                  <a:pt x="335570" y="192616"/>
                </a:cubicBezTo>
                <a:cubicBezTo>
                  <a:pt x="307948" y="192616"/>
                  <a:pt x="308900" y="192616"/>
                  <a:pt x="307948" y="164993"/>
                </a:cubicBezTo>
                <a:cubicBezTo>
                  <a:pt x="307948" y="155468"/>
                  <a:pt x="310805" y="152611"/>
                  <a:pt x="320330" y="153563"/>
                </a:cubicBezTo>
                <a:cubicBezTo>
                  <a:pt x="331760" y="154516"/>
                  <a:pt x="343190" y="154516"/>
                  <a:pt x="354620" y="153563"/>
                </a:cubicBezTo>
                <a:cubicBezTo>
                  <a:pt x="362240" y="153563"/>
                  <a:pt x="365098" y="156421"/>
                  <a:pt x="364145" y="163088"/>
                </a:cubicBezTo>
                <a:close/>
                <a:moveTo>
                  <a:pt x="71728" y="30691"/>
                </a:moveTo>
                <a:cubicBezTo>
                  <a:pt x="73633" y="26881"/>
                  <a:pt x="76490" y="26881"/>
                  <a:pt x="80300" y="26881"/>
                </a:cubicBezTo>
                <a:cubicBezTo>
                  <a:pt x="157453" y="20213"/>
                  <a:pt x="234605" y="20213"/>
                  <a:pt x="311758" y="26881"/>
                </a:cubicBezTo>
                <a:cubicBezTo>
                  <a:pt x="317473" y="27833"/>
                  <a:pt x="319378" y="29738"/>
                  <a:pt x="322235" y="34501"/>
                </a:cubicBezTo>
                <a:cubicBezTo>
                  <a:pt x="335570" y="57361"/>
                  <a:pt x="345095" y="81173"/>
                  <a:pt x="352715" y="108796"/>
                </a:cubicBezTo>
                <a:cubicBezTo>
                  <a:pt x="247940" y="104986"/>
                  <a:pt x="144118" y="104986"/>
                  <a:pt x="39343" y="108796"/>
                </a:cubicBezTo>
                <a:cubicBezTo>
                  <a:pt x="45058" y="79268"/>
                  <a:pt x="58393" y="55456"/>
                  <a:pt x="71728" y="30691"/>
                </a:cubicBezTo>
                <a:close/>
                <a:moveTo>
                  <a:pt x="285088" y="166898"/>
                </a:moveTo>
                <a:cubicBezTo>
                  <a:pt x="255560" y="166898"/>
                  <a:pt x="226033" y="166898"/>
                  <a:pt x="196505" y="166898"/>
                </a:cubicBezTo>
                <a:cubicBezTo>
                  <a:pt x="166978" y="166898"/>
                  <a:pt x="137450" y="166898"/>
                  <a:pt x="107923" y="166898"/>
                </a:cubicBezTo>
                <a:cubicBezTo>
                  <a:pt x="103160" y="166898"/>
                  <a:pt x="98398" y="167851"/>
                  <a:pt x="98398" y="160231"/>
                </a:cubicBezTo>
                <a:cubicBezTo>
                  <a:pt x="98398" y="152611"/>
                  <a:pt x="104113" y="154516"/>
                  <a:pt x="107923" y="154516"/>
                </a:cubicBezTo>
                <a:cubicBezTo>
                  <a:pt x="166978" y="154516"/>
                  <a:pt x="226033" y="154516"/>
                  <a:pt x="286040" y="154516"/>
                </a:cubicBezTo>
                <a:cubicBezTo>
                  <a:pt x="290803" y="154516"/>
                  <a:pt x="295565" y="153563"/>
                  <a:pt x="295565" y="161183"/>
                </a:cubicBezTo>
                <a:cubicBezTo>
                  <a:pt x="294613" y="167851"/>
                  <a:pt x="289850" y="166898"/>
                  <a:pt x="285088" y="166898"/>
                </a:cubicBezTo>
                <a:close/>
                <a:moveTo>
                  <a:pt x="294613" y="185948"/>
                </a:moveTo>
                <a:cubicBezTo>
                  <a:pt x="294613" y="193568"/>
                  <a:pt x="290803" y="192616"/>
                  <a:pt x="286040" y="192616"/>
                </a:cubicBezTo>
                <a:cubicBezTo>
                  <a:pt x="255560" y="192616"/>
                  <a:pt x="226033" y="192616"/>
                  <a:pt x="195553" y="192616"/>
                </a:cubicBezTo>
                <a:cubicBezTo>
                  <a:pt x="166025" y="192616"/>
                  <a:pt x="136498" y="192616"/>
                  <a:pt x="106970" y="192616"/>
                </a:cubicBezTo>
                <a:cubicBezTo>
                  <a:pt x="103160" y="192616"/>
                  <a:pt x="98398" y="194521"/>
                  <a:pt x="98398" y="186901"/>
                </a:cubicBezTo>
                <a:cubicBezTo>
                  <a:pt x="98398" y="179281"/>
                  <a:pt x="102208" y="180233"/>
                  <a:pt x="106970" y="180233"/>
                </a:cubicBezTo>
                <a:cubicBezTo>
                  <a:pt x="166978" y="180233"/>
                  <a:pt x="226033" y="180233"/>
                  <a:pt x="286040" y="180233"/>
                </a:cubicBezTo>
                <a:cubicBezTo>
                  <a:pt x="289850" y="180233"/>
                  <a:pt x="294613" y="179281"/>
                  <a:pt x="294613" y="185948"/>
                </a:cubicBezTo>
                <a:close/>
                <a:moveTo>
                  <a:pt x="27913" y="184043"/>
                </a:moveTo>
                <a:cubicBezTo>
                  <a:pt x="27913" y="183091"/>
                  <a:pt x="27913" y="182138"/>
                  <a:pt x="27913" y="180233"/>
                </a:cubicBezTo>
                <a:cubicBezTo>
                  <a:pt x="27913" y="152611"/>
                  <a:pt x="27913" y="152611"/>
                  <a:pt x="55535" y="152611"/>
                </a:cubicBezTo>
                <a:cubicBezTo>
                  <a:pt x="84110" y="152611"/>
                  <a:pt x="84110" y="152611"/>
                  <a:pt x="84110" y="181186"/>
                </a:cubicBezTo>
                <a:cubicBezTo>
                  <a:pt x="84110" y="189758"/>
                  <a:pt x="82205" y="192616"/>
                  <a:pt x="73633" y="191663"/>
                </a:cubicBezTo>
                <a:cubicBezTo>
                  <a:pt x="61250" y="190711"/>
                  <a:pt x="48868" y="190711"/>
                  <a:pt x="36485" y="191663"/>
                </a:cubicBezTo>
                <a:cubicBezTo>
                  <a:pt x="29818" y="193568"/>
                  <a:pt x="26960" y="190711"/>
                  <a:pt x="27913" y="184043"/>
                </a:cubicBezTo>
                <a:close/>
                <a:moveTo>
                  <a:pt x="372718" y="219286"/>
                </a:moveTo>
                <a:cubicBezTo>
                  <a:pt x="353668" y="218333"/>
                  <a:pt x="334618" y="219286"/>
                  <a:pt x="314615" y="219286"/>
                </a:cubicBezTo>
                <a:cubicBezTo>
                  <a:pt x="312710" y="219286"/>
                  <a:pt x="309853" y="218333"/>
                  <a:pt x="307948" y="220238"/>
                </a:cubicBezTo>
                <a:cubicBezTo>
                  <a:pt x="308900" y="224048"/>
                  <a:pt x="309853" y="227858"/>
                  <a:pt x="310805" y="230716"/>
                </a:cubicBezTo>
                <a:cubicBezTo>
                  <a:pt x="311758" y="238336"/>
                  <a:pt x="311758" y="245956"/>
                  <a:pt x="304138" y="249766"/>
                </a:cubicBezTo>
                <a:cubicBezTo>
                  <a:pt x="296518" y="253576"/>
                  <a:pt x="288898" y="253576"/>
                  <a:pt x="282230" y="247861"/>
                </a:cubicBezTo>
                <a:cubicBezTo>
                  <a:pt x="275563" y="242146"/>
                  <a:pt x="275563" y="234526"/>
                  <a:pt x="277468" y="226906"/>
                </a:cubicBezTo>
                <a:cubicBezTo>
                  <a:pt x="278420" y="224048"/>
                  <a:pt x="279373" y="222143"/>
                  <a:pt x="280325" y="219286"/>
                </a:cubicBezTo>
                <a:cubicBezTo>
                  <a:pt x="279373" y="218333"/>
                  <a:pt x="278420" y="217381"/>
                  <a:pt x="276515" y="217381"/>
                </a:cubicBezTo>
                <a:cubicBezTo>
                  <a:pt x="224128" y="217381"/>
                  <a:pt x="171740" y="217381"/>
                  <a:pt x="119353" y="217381"/>
                </a:cubicBezTo>
                <a:cubicBezTo>
                  <a:pt x="116495" y="217381"/>
                  <a:pt x="113638" y="216428"/>
                  <a:pt x="111733" y="218333"/>
                </a:cubicBezTo>
                <a:cubicBezTo>
                  <a:pt x="109828" y="222143"/>
                  <a:pt x="114590" y="225001"/>
                  <a:pt x="113638" y="228811"/>
                </a:cubicBezTo>
                <a:cubicBezTo>
                  <a:pt x="113638" y="235478"/>
                  <a:pt x="114590" y="243098"/>
                  <a:pt x="106970" y="247861"/>
                </a:cubicBezTo>
                <a:cubicBezTo>
                  <a:pt x="100303" y="252623"/>
                  <a:pt x="91730" y="252623"/>
                  <a:pt x="85063" y="247861"/>
                </a:cubicBezTo>
                <a:cubicBezTo>
                  <a:pt x="78395" y="244051"/>
                  <a:pt x="78395" y="236431"/>
                  <a:pt x="78395" y="228811"/>
                </a:cubicBezTo>
                <a:cubicBezTo>
                  <a:pt x="78395" y="225001"/>
                  <a:pt x="83158" y="222143"/>
                  <a:pt x="80300" y="218333"/>
                </a:cubicBezTo>
                <a:cubicBezTo>
                  <a:pt x="59345" y="215476"/>
                  <a:pt x="39343" y="217381"/>
                  <a:pt x="18388" y="217381"/>
                </a:cubicBezTo>
                <a:cubicBezTo>
                  <a:pt x="12673" y="217381"/>
                  <a:pt x="8863" y="217381"/>
                  <a:pt x="8863" y="209761"/>
                </a:cubicBezTo>
                <a:cubicBezTo>
                  <a:pt x="8863" y="204998"/>
                  <a:pt x="10768" y="203093"/>
                  <a:pt x="15530" y="204046"/>
                </a:cubicBezTo>
                <a:cubicBezTo>
                  <a:pt x="16483" y="204046"/>
                  <a:pt x="17435" y="204046"/>
                  <a:pt x="19340" y="204046"/>
                </a:cubicBezTo>
                <a:cubicBezTo>
                  <a:pt x="136498" y="204046"/>
                  <a:pt x="252703" y="204046"/>
                  <a:pt x="369860" y="204046"/>
                </a:cubicBezTo>
                <a:cubicBezTo>
                  <a:pt x="372718" y="204046"/>
                  <a:pt x="378433" y="201188"/>
                  <a:pt x="379385" y="206903"/>
                </a:cubicBezTo>
                <a:cubicBezTo>
                  <a:pt x="381290" y="214523"/>
                  <a:pt x="381290" y="219286"/>
                  <a:pt x="372718" y="2192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6" name="Google Shape;546;p7"/>
          <p:cNvPicPr preferRelativeResize="0"/>
          <p:nvPr/>
        </p:nvPicPr>
        <p:blipFill rotWithShape="1">
          <a:blip r:embed="rId3">
            <a:alphaModFix/>
          </a:blip>
          <a:srcRect/>
          <a:stretch/>
        </p:blipFill>
        <p:spPr>
          <a:xfrm>
            <a:off x="8161200" y="2905200"/>
            <a:ext cx="1018440" cy="1018440"/>
          </a:xfrm>
          <a:prstGeom prst="rect">
            <a:avLst/>
          </a:prstGeom>
          <a:noFill/>
          <a:ln>
            <a:noFill/>
          </a:ln>
        </p:spPr>
      </p:pic>
      <p:pic>
        <p:nvPicPr>
          <p:cNvPr id="547" name="Google Shape;547;p7"/>
          <p:cNvPicPr preferRelativeResize="0"/>
          <p:nvPr/>
        </p:nvPicPr>
        <p:blipFill rotWithShape="1">
          <a:blip r:embed="rId4">
            <a:alphaModFix/>
          </a:blip>
          <a:srcRect/>
          <a:stretch/>
        </p:blipFill>
        <p:spPr>
          <a:xfrm>
            <a:off x="5500800" y="1800000"/>
            <a:ext cx="1014840" cy="1014840"/>
          </a:xfrm>
          <a:prstGeom prst="rect">
            <a:avLst/>
          </a:prstGeom>
          <a:noFill/>
          <a:ln>
            <a:noFill/>
          </a:ln>
        </p:spPr>
      </p:pic>
      <p:pic>
        <p:nvPicPr>
          <p:cNvPr id="548" name="Google Shape;548;p7"/>
          <p:cNvPicPr preferRelativeResize="0"/>
          <p:nvPr/>
        </p:nvPicPr>
        <p:blipFill rotWithShape="1">
          <a:blip r:embed="rId5">
            <a:alphaModFix/>
          </a:blip>
          <a:srcRect/>
          <a:stretch/>
        </p:blipFill>
        <p:spPr>
          <a:xfrm>
            <a:off x="9180000" y="3960000"/>
            <a:ext cx="1026000" cy="1003320"/>
          </a:xfrm>
          <a:prstGeom prst="rect">
            <a:avLst/>
          </a:prstGeom>
          <a:noFill/>
          <a:ln>
            <a:noFill/>
          </a:ln>
        </p:spPr>
      </p:pic>
      <p:pic>
        <p:nvPicPr>
          <p:cNvPr id="549" name="Google Shape;549;p7"/>
          <p:cNvPicPr preferRelativeResize="0"/>
          <p:nvPr/>
        </p:nvPicPr>
        <p:blipFill rotWithShape="1">
          <a:blip r:embed="rId6">
            <a:alphaModFix/>
          </a:blip>
          <a:srcRect/>
          <a:stretch/>
        </p:blipFill>
        <p:spPr>
          <a:xfrm>
            <a:off x="10260000" y="5094000"/>
            <a:ext cx="845640" cy="845640"/>
          </a:xfrm>
          <a:prstGeom prst="rect">
            <a:avLst/>
          </a:prstGeom>
          <a:noFill/>
          <a:ln>
            <a:noFill/>
          </a:ln>
        </p:spPr>
      </p:pic>
      <p:pic>
        <p:nvPicPr>
          <p:cNvPr id="550" name="Google Shape;550;p7"/>
          <p:cNvPicPr preferRelativeResize="0"/>
          <p:nvPr/>
        </p:nvPicPr>
        <p:blipFill rotWithShape="1">
          <a:blip r:embed="rId7">
            <a:alphaModFix/>
          </a:blip>
          <a:srcRect b="7297"/>
          <a:stretch/>
        </p:blipFill>
        <p:spPr>
          <a:xfrm>
            <a:off x="7472770" y="182155"/>
            <a:ext cx="1026000" cy="13734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8"/>
          <p:cNvPicPr preferRelativeResize="0"/>
          <p:nvPr/>
        </p:nvPicPr>
        <p:blipFill rotWithShape="1">
          <a:blip r:embed="rId3">
            <a:alphaModFix/>
          </a:blip>
          <a:srcRect/>
          <a:stretch/>
        </p:blipFill>
        <p:spPr>
          <a:xfrm>
            <a:off x="0" y="0"/>
            <a:ext cx="12191760" cy="6857640"/>
          </a:xfrm>
          <a:prstGeom prst="rect">
            <a:avLst/>
          </a:prstGeom>
          <a:noFill/>
          <a:ln>
            <a:noFill/>
          </a:ln>
        </p:spPr>
      </p:pic>
      <p:pic>
        <p:nvPicPr>
          <p:cNvPr id="556" name="Google Shape;556;p8"/>
          <p:cNvPicPr preferRelativeResize="0"/>
          <p:nvPr/>
        </p:nvPicPr>
        <p:blipFill rotWithShape="1">
          <a:blip r:embed="rId4">
            <a:alphaModFix/>
          </a:blip>
          <a:srcRect/>
          <a:stretch/>
        </p:blipFill>
        <p:spPr>
          <a:xfrm>
            <a:off x="1861920" y="611280"/>
            <a:ext cx="8639640" cy="5939640"/>
          </a:xfrm>
          <a:prstGeom prst="rect">
            <a:avLst/>
          </a:prstGeom>
          <a:noFill/>
          <a:ln>
            <a:noFill/>
          </a:ln>
        </p:spPr>
      </p:pic>
      <p:sp>
        <p:nvSpPr>
          <p:cNvPr id="557" name="Google Shape;557;p8"/>
          <p:cNvSpPr/>
          <p:nvPr/>
        </p:nvSpPr>
        <p:spPr>
          <a:xfrm>
            <a:off x="5272920" y="162360"/>
            <a:ext cx="1645920" cy="268200"/>
          </a:xfrm>
          <a:prstGeom prst="roundRect">
            <a:avLst>
              <a:gd name="adj" fmla="val 33040"/>
            </a:avLst>
          </a:prstGeom>
          <a:gradFill>
            <a:gsLst>
              <a:gs pos="0">
                <a:srgbClr val="3177EE"/>
              </a:gs>
              <a:gs pos="100000">
                <a:srgbClr val="113D8A"/>
              </a:gs>
            </a:gsLst>
            <a:path path="circle">
              <a:fillToRect l="50000" t="50000" r="50000" b="50000"/>
            </a:path>
            <a:tileRect/>
          </a:grad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E-R DIAGRAM</a:t>
            </a:r>
            <a:endParaRPr sz="1400" b="0" i="0" u="none" strike="noStrike" cap="none">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9"/>
          <p:cNvPicPr preferRelativeResize="0"/>
          <p:nvPr/>
        </p:nvPicPr>
        <p:blipFill rotWithShape="1">
          <a:blip r:embed="rId3">
            <a:alphaModFix/>
          </a:blip>
          <a:srcRect t="49336"/>
          <a:stretch/>
        </p:blipFill>
        <p:spPr>
          <a:xfrm>
            <a:off x="4773240" y="180000"/>
            <a:ext cx="2066760" cy="3600000"/>
          </a:xfrm>
          <a:prstGeom prst="rect">
            <a:avLst/>
          </a:prstGeom>
          <a:noFill/>
          <a:ln>
            <a:noFill/>
          </a:ln>
        </p:spPr>
      </p:pic>
      <p:pic>
        <p:nvPicPr>
          <p:cNvPr id="563" name="Google Shape;563;p9"/>
          <p:cNvPicPr preferRelativeResize="0"/>
          <p:nvPr/>
        </p:nvPicPr>
        <p:blipFill rotWithShape="1">
          <a:blip r:embed="rId3">
            <a:alphaModFix/>
          </a:blip>
          <a:srcRect b="52494"/>
          <a:stretch/>
        </p:blipFill>
        <p:spPr>
          <a:xfrm>
            <a:off x="191723" y="162720"/>
            <a:ext cx="4420440" cy="6497280"/>
          </a:xfrm>
          <a:prstGeom prst="rect">
            <a:avLst/>
          </a:prstGeom>
          <a:noFill/>
          <a:ln>
            <a:noFill/>
          </a:ln>
        </p:spPr>
      </p:pic>
      <p:pic>
        <p:nvPicPr>
          <p:cNvPr id="564" name="Google Shape;564;p9"/>
          <p:cNvPicPr preferRelativeResize="0"/>
          <p:nvPr/>
        </p:nvPicPr>
        <p:blipFill rotWithShape="1">
          <a:blip r:embed="rId4">
            <a:alphaModFix/>
          </a:blip>
          <a:srcRect t="41782"/>
          <a:stretch/>
        </p:blipFill>
        <p:spPr>
          <a:xfrm>
            <a:off x="6982200" y="180000"/>
            <a:ext cx="5077800" cy="3600000"/>
          </a:xfrm>
          <a:prstGeom prst="rect">
            <a:avLst/>
          </a:prstGeom>
          <a:noFill/>
          <a:ln>
            <a:noFill/>
          </a:ln>
        </p:spPr>
      </p:pic>
      <p:pic>
        <p:nvPicPr>
          <p:cNvPr id="565" name="Google Shape;565;p9"/>
          <p:cNvPicPr preferRelativeResize="0"/>
          <p:nvPr/>
        </p:nvPicPr>
        <p:blipFill rotWithShape="1">
          <a:blip r:embed="rId5">
            <a:alphaModFix/>
          </a:blip>
          <a:srcRect/>
          <a:stretch/>
        </p:blipFill>
        <p:spPr>
          <a:xfrm>
            <a:off x="4752000" y="4680000"/>
            <a:ext cx="3600000" cy="1980000"/>
          </a:xfrm>
          <a:prstGeom prst="rect">
            <a:avLst/>
          </a:prstGeom>
          <a:noFill/>
          <a:ln>
            <a:noFill/>
          </a:ln>
        </p:spPr>
      </p:pic>
      <p:pic>
        <p:nvPicPr>
          <p:cNvPr id="566" name="Google Shape;566;p9"/>
          <p:cNvPicPr preferRelativeResize="0"/>
          <p:nvPr/>
        </p:nvPicPr>
        <p:blipFill rotWithShape="1">
          <a:blip r:embed="rId6">
            <a:alphaModFix/>
          </a:blip>
          <a:srcRect l="4540" t="5698" r="4552" b="8734"/>
          <a:stretch/>
        </p:blipFill>
        <p:spPr>
          <a:xfrm>
            <a:off x="8532000" y="4068360"/>
            <a:ext cx="3420000" cy="2565000"/>
          </a:xfrm>
          <a:prstGeom prst="rect">
            <a:avLst/>
          </a:prstGeom>
          <a:noFill/>
          <a:ln>
            <a:noFill/>
          </a:ln>
        </p:spPr>
      </p:pic>
      <p:sp>
        <p:nvSpPr>
          <p:cNvPr id="567" name="Google Shape;567;p9"/>
          <p:cNvSpPr txBox="1"/>
          <p:nvPr/>
        </p:nvSpPr>
        <p:spPr>
          <a:xfrm>
            <a:off x="4752000" y="3893700"/>
            <a:ext cx="3600000" cy="6726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i="0" u="none" strike="noStrike" cap="none" dirty="0">
                <a:solidFill>
                  <a:srgbClr val="0D4F6D"/>
                </a:solidFill>
                <a:latin typeface="Arial"/>
                <a:ea typeface="Arial"/>
                <a:cs typeface="Arial"/>
                <a:sym typeface="Arial"/>
              </a:rPr>
              <a:t>USER PANEL</a:t>
            </a:r>
            <a:endParaRPr sz="4000" b="0" strike="noStrike" dirty="0">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559</Words>
  <Application>Microsoft Office PowerPoint</Application>
  <PresentationFormat>Widescreen</PresentationFormat>
  <Paragraphs>93</Paragraphs>
  <Slides>11</Slides>
  <Notes>11</Notes>
  <HiddenSlides>0</HiddenSlides>
  <MMClips>0</MMClips>
  <ScaleCrop>false</ScaleCrop>
  <HeadingPairs>
    <vt:vector size="6" baseType="variant">
      <vt:variant>
        <vt:lpstr>Fonts Used</vt:lpstr>
      </vt:variant>
      <vt:variant>
        <vt:i4>1</vt:i4>
      </vt:variant>
      <vt:variant>
        <vt:lpstr>Theme</vt:lpstr>
      </vt:variant>
      <vt:variant>
        <vt:i4>6</vt:i4>
      </vt:variant>
      <vt:variant>
        <vt:lpstr>Slide Titles</vt:lpstr>
      </vt:variant>
      <vt:variant>
        <vt:i4>11</vt:i4>
      </vt:variant>
    </vt:vector>
  </HeadingPairs>
  <TitlesOfParts>
    <vt:vector size="18" baseType="lpstr">
      <vt:lpstr>Arial</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rsk</cp:lastModifiedBy>
  <cp:revision>3</cp:revision>
  <dcterms:created xsi:type="dcterms:W3CDTF">2018-04-24T17:14:44Z</dcterms:created>
  <dcterms:modified xsi:type="dcterms:W3CDTF">2021-11-16T12:04:37Z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Custom</vt:lpwstr>
  </property>
  <property fmtid="{D5CDD505-2E9C-101B-9397-08002B2CF9AE}" pid="4" name="Slides">
    <vt:i4>11</vt:i4>
  </property>
</Properties>
</file>